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2" r:id="rId5"/>
    <p:sldMasterId id="2147483723" r:id="rId6"/>
  </p:sldMasterIdLst>
  <p:notesMasterIdLst>
    <p:notesMasterId r:id="rId45"/>
  </p:notesMasterIdLst>
  <p:sldIdLst>
    <p:sldId id="1451" r:id="rId7"/>
    <p:sldId id="1494" r:id="rId8"/>
    <p:sldId id="1499" r:id="rId9"/>
    <p:sldId id="1496" r:id="rId10"/>
    <p:sldId id="1497" r:id="rId11"/>
    <p:sldId id="1498" r:id="rId12"/>
    <p:sldId id="1500" r:id="rId13"/>
    <p:sldId id="1452" r:id="rId14"/>
    <p:sldId id="1501" r:id="rId15"/>
    <p:sldId id="1502" r:id="rId16"/>
    <p:sldId id="1453" r:id="rId17"/>
    <p:sldId id="1527" r:id="rId18"/>
    <p:sldId id="1528" r:id="rId19"/>
    <p:sldId id="1503" r:id="rId20"/>
    <p:sldId id="1504" r:id="rId21"/>
    <p:sldId id="1505" r:id="rId22"/>
    <p:sldId id="1506" r:id="rId23"/>
    <p:sldId id="1507" r:id="rId24"/>
    <p:sldId id="1508" r:id="rId25"/>
    <p:sldId id="1510" r:id="rId26"/>
    <p:sldId id="1509" r:id="rId27"/>
    <p:sldId id="1512" r:id="rId28"/>
    <p:sldId id="1513" r:id="rId29"/>
    <p:sldId id="1514" r:id="rId30"/>
    <p:sldId id="1515" r:id="rId31"/>
    <p:sldId id="1516" r:id="rId32"/>
    <p:sldId id="1517" r:id="rId33"/>
    <p:sldId id="1518" r:id="rId34"/>
    <p:sldId id="1529" r:id="rId35"/>
    <p:sldId id="1519" r:id="rId36"/>
    <p:sldId id="1520" r:id="rId37"/>
    <p:sldId id="1521" r:id="rId38"/>
    <p:sldId id="1522" r:id="rId39"/>
    <p:sldId id="1524" r:id="rId40"/>
    <p:sldId id="1523" r:id="rId41"/>
    <p:sldId id="1525" r:id="rId42"/>
    <p:sldId id="1526" r:id="rId43"/>
    <p:sldId id="1465" r:id="rId4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F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308DD4-1E71-4DDE-AA57-BD7D5C096B7B}" v="17" dt="2024-11-24T20:28:07.5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7" autoAdjust="0"/>
    <p:restoredTop sz="94660"/>
  </p:normalViewPr>
  <p:slideViewPr>
    <p:cSldViewPr snapToGrid="0">
      <p:cViewPr>
        <p:scale>
          <a:sx n="57" d="100"/>
          <a:sy n="57" d="100"/>
        </p:scale>
        <p:origin x="96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d Spiess" userId="e168e97b-844b-4c97-914b-387f77310634" providerId="ADAL" clId="{BE308DD4-1E71-4DDE-AA57-BD7D5C096B7B}"/>
    <pc:docChg chg="undo custSel addSld delSld modSld sldOrd">
      <pc:chgData name="Bernd Spiess" userId="e168e97b-844b-4c97-914b-387f77310634" providerId="ADAL" clId="{BE308DD4-1E71-4DDE-AA57-BD7D5C096B7B}" dt="2024-11-25T09:43:12.009" v="7163" actId="27636"/>
      <pc:docMkLst>
        <pc:docMk/>
      </pc:docMkLst>
      <pc:sldChg chg="addSp">
        <pc:chgData name="Bernd Spiess" userId="e168e97b-844b-4c97-914b-387f77310634" providerId="ADAL" clId="{BE308DD4-1E71-4DDE-AA57-BD7D5C096B7B}" dt="2024-11-24T14:52:25.581" v="294"/>
        <pc:sldMkLst>
          <pc:docMk/>
          <pc:sldMk cId="1396336207" sldId="1452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396336207" sldId="1452"/>
            <ac:spMk id="2" creationId="{4A6A8063-296B-4F06-BE64-F201ABC4397C}"/>
          </ac:spMkLst>
        </pc:spChg>
      </pc:sldChg>
      <pc:sldChg chg="addSp delSp modSp mod">
        <pc:chgData name="Bernd Spiess" userId="e168e97b-844b-4c97-914b-387f77310634" providerId="ADAL" clId="{BE308DD4-1E71-4DDE-AA57-BD7D5C096B7B}" dt="2024-11-24T20:28:59.117" v="6753" actId="20577"/>
        <pc:sldMkLst>
          <pc:docMk/>
          <pc:sldMk cId="2977021179" sldId="1453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2977021179" sldId="1453"/>
            <ac:spMk id="2" creationId="{4A6A8063-296B-4F06-BE64-F201ABC4397C}"/>
          </ac:spMkLst>
        </pc:spChg>
        <pc:spChg chg="del mod">
          <ac:chgData name="Bernd Spiess" userId="e168e97b-844b-4c97-914b-387f77310634" providerId="ADAL" clId="{BE308DD4-1E71-4DDE-AA57-BD7D5C096B7B}" dt="2024-11-24T20:13:39.161" v="6515" actId="478"/>
          <ac:spMkLst>
            <pc:docMk/>
            <pc:sldMk cId="2977021179" sldId="1453"/>
            <ac:spMk id="9" creationId="{6CE93EC2-DECE-EC8F-B675-A7F47DC54F6D}"/>
          </ac:spMkLst>
        </pc:spChg>
        <pc:spChg chg="mod">
          <ac:chgData name="Bernd Spiess" userId="e168e97b-844b-4c97-914b-387f77310634" providerId="ADAL" clId="{BE308DD4-1E71-4DDE-AA57-BD7D5C096B7B}" dt="2024-11-24T20:28:59.117" v="6753" actId="20577"/>
          <ac:spMkLst>
            <pc:docMk/>
            <pc:sldMk cId="2977021179" sldId="1453"/>
            <ac:spMk id="13" creationId="{07F2C79E-73C6-4CD2-BF72-B33CBE84CD3A}"/>
          </ac:spMkLst>
        </pc:spChg>
        <pc:graphicFrameChg chg="del">
          <ac:chgData name="Bernd Spiess" userId="e168e97b-844b-4c97-914b-387f77310634" providerId="ADAL" clId="{BE308DD4-1E71-4DDE-AA57-BD7D5C096B7B}" dt="2024-11-24T19:57:31.557" v="6511" actId="478"/>
          <ac:graphicFrameMkLst>
            <pc:docMk/>
            <pc:sldMk cId="2977021179" sldId="1453"/>
            <ac:graphicFrameMk id="5" creationId="{8B04C9E8-5DE4-39AC-A67D-C9DB2BE6A53F}"/>
          </ac:graphicFrameMkLst>
        </pc:graphicFrameChg>
        <pc:graphicFrameChg chg="add mod">
          <ac:chgData name="Bernd Spiess" userId="e168e97b-844b-4c97-914b-387f77310634" providerId="ADAL" clId="{BE308DD4-1E71-4DDE-AA57-BD7D5C096B7B}" dt="2024-11-24T20:13:42.442" v="6518"/>
          <ac:graphicFrameMkLst>
            <pc:docMk/>
            <pc:sldMk cId="2977021179" sldId="1453"/>
            <ac:graphicFrameMk id="7" creationId="{38D87AAB-9FEA-4B06-8B70-48DE9AD19F83}"/>
          </ac:graphicFrameMkLst>
        </pc:graphicFrameChg>
        <pc:graphicFrameChg chg="add mod">
          <ac:chgData name="Bernd Spiess" userId="e168e97b-844b-4c97-914b-387f77310634" providerId="ADAL" clId="{BE308DD4-1E71-4DDE-AA57-BD7D5C096B7B}" dt="2024-11-24T20:16:17.938" v="6557"/>
          <ac:graphicFrameMkLst>
            <pc:docMk/>
            <pc:sldMk cId="2977021179" sldId="1453"/>
            <ac:graphicFrameMk id="11" creationId="{38D87AAB-9FEA-4B06-8B70-48DE9AD19F83}"/>
          </ac:graphicFrameMkLst>
        </pc:graphicFrameChg>
        <pc:picChg chg="del mod">
          <ac:chgData name="Bernd Spiess" userId="e168e97b-844b-4c97-914b-387f77310634" providerId="ADAL" clId="{BE308DD4-1E71-4DDE-AA57-BD7D5C096B7B}" dt="2024-11-24T20:13:36.410" v="6514" actId="478"/>
          <ac:picMkLst>
            <pc:docMk/>
            <pc:sldMk cId="2977021179" sldId="1453"/>
            <ac:picMk id="8" creationId="{87B3F7EA-BE8E-8C16-7CA4-8D1378A88077}"/>
          </ac:picMkLst>
        </pc:picChg>
        <pc:picChg chg="add del mod">
          <ac:chgData name="Bernd Spiess" userId="e168e97b-844b-4c97-914b-387f77310634" providerId="ADAL" clId="{BE308DD4-1E71-4DDE-AA57-BD7D5C096B7B}" dt="2024-11-24T20:16:15.992" v="6554" actId="478"/>
          <ac:picMkLst>
            <pc:docMk/>
            <pc:sldMk cId="2977021179" sldId="1453"/>
            <ac:picMk id="10" creationId="{59E0D22F-A510-AB90-1EB1-EE38DCC85EDD}"/>
          </ac:picMkLst>
        </pc:picChg>
        <pc:picChg chg="add mod">
          <ac:chgData name="Bernd Spiess" userId="e168e97b-844b-4c97-914b-387f77310634" providerId="ADAL" clId="{BE308DD4-1E71-4DDE-AA57-BD7D5C096B7B}" dt="2024-11-24T20:21:47.140" v="6670" actId="1076"/>
          <ac:picMkLst>
            <pc:docMk/>
            <pc:sldMk cId="2977021179" sldId="1453"/>
            <ac:picMk id="12" creationId="{C2E716EC-2857-785B-A906-FBF92937DC8D}"/>
          </ac:picMkLst>
        </pc:picChg>
      </pc:sldChg>
      <pc:sldChg chg="addSp del">
        <pc:chgData name="Bernd Spiess" userId="e168e97b-844b-4c97-914b-387f77310634" providerId="ADAL" clId="{BE308DD4-1E71-4DDE-AA57-BD7D5C096B7B}" dt="2024-11-24T20:22:41.662" v="6724" actId="47"/>
        <pc:sldMkLst>
          <pc:docMk/>
          <pc:sldMk cId="293994185" sldId="1454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293994185" sldId="1454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20:29:27.770" v="6758" actId="47"/>
        <pc:sldMkLst>
          <pc:docMk/>
          <pc:sldMk cId="4136803251" sldId="1456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4136803251" sldId="1456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20:29:29.844" v="6759" actId="47"/>
        <pc:sldMkLst>
          <pc:docMk/>
          <pc:sldMk cId="2352274029" sldId="1457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2352274029" sldId="1457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19.445" v="1655" actId="47"/>
        <pc:sldMkLst>
          <pc:docMk/>
          <pc:sldMk cId="612467457" sldId="1461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612467457" sldId="1461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14.997" v="1654" actId="47"/>
        <pc:sldMkLst>
          <pc:docMk/>
          <pc:sldMk cId="2165646490" sldId="1463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2165646490" sldId="1463"/>
            <ac:spMk id="2" creationId="{4A6A8063-296B-4F06-BE64-F201ABC4397C}"/>
          </ac:spMkLst>
        </pc:spChg>
      </pc:sldChg>
      <pc:sldChg chg="addSp">
        <pc:chgData name="Bernd Spiess" userId="e168e97b-844b-4c97-914b-387f77310634" providerId="ADAL" clId="{BE308DD4-1E71-4DDE-AA57-BD7D5C096B7B}" dt="2024-11-24T14:52:25.581" v="294"/>
        <pc:sldMkLst>
          <pc:docMk/>
          <pc:sldMk cId="2903909285" sldId="1465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2903909285" sldId="1465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24.619" v="1656" actId="47"/>
        <pc:sldMkLst>
          <pc:docMk/>
          <pc:sldMk cId="3218171897" sldId="1467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3218171897" sldId="1467"/>
            <ac:spMk id="3" creationId="{0E6CA303-106A-F071-7D8C-7389D7B61405}"/>
          </ac:spMkLst>
        </pc:spChg>
      </pc:sldChg>
      <pc:sldChg chg="addSp del">
        <pc:chgData name="Bernd Spiess" userId="e168e97b-844b-4c97-914b-387f77310634" providerId="ADAL" clId="{BE308DD4-1E71-4DDE-AA57-BD7D5C096B7B}" dt="2024-11-24T17:13:12.159" v="1473" actId="47"/>
        <pc:sldMkLst>
          <pc:docMk/>
          <pc:sldMk cId="4025692908" sldId="1468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4025692908" sldId="1468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3907890515" sldId="1469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3907890515" sldId="1469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961019362" sldId="1470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961019362" sldId="1470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2540065490" sldId="1471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2540065490" sldId="1471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1938929608" sldId="1472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938929608" sldId="1472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4094965143" sldId="1473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4094965143" sldId="1473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751942520" sldId="1474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751942520" sldId="1474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2660971405" sldId="1475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2660971405" sldId="1475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1947451194" sldId="1476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947451194" sldId="1476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1184945335" sldId="1477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184945335" sldId="1477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1629140284" sldId="1478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629140284" sldId="1478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108627630" sldId="1479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08627630" sldId="1479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751332732" sldId="1481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751332732" sldId="1481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1007590307" sldId="1482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007590307" sldId="1482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1027878175" sldId="1483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027878175" sldId="1483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1881134836" sldId="1484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881134836" sldId="1484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879630510" sldId="1485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879630510" sldId="1485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1853346431" sldId="1486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853346431" sldId="1486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3459555668" sldId="1487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3459555668" sldId="1487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3545942318" sldId="1488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3545942318" sldId="1488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4058351035" sldId="1489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4058351035" sldId="1489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20:29:36.692" v="6760" actId="47"/>
        <pc:sldMkLst>
          <pc:docMk/>
          <pc:sldMk cId="4052629133" sldId="1490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4052629133" sldId="1490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20:29:38.696" v="6761" actId="47"/>
        <pc:sldMkLst>
          <pc:docMk/>
          <pc:sldMk cId="2755806399" sldId="1491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2755806399" sldId="1491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20:22:36.621" v="6723" actId="47"/>
        <pc:sldMkLst>
          <pc:docMk/>
          <pc:sldMk cId="1414092202" sldId="1492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414092202" sldId="1492"/>
            <ac:spMk id="2" creationId="{4A6A8063-296B-4F06-BE64-F201ABC4397C}"/>
          </ac:spMkLst>
        </pc:spChg>
      </pc:sldChg>
      <pc:sldChg chg="addSp del">
        <pc:chgData name="Bernd Spiess" userId="e168e97b-844b-4c97-914b-387f77310634" providerId="ADAL" clId="{BE308DD4-1E71-4DDE-AA57-BD7D5C096B7B}" dt="2024-11-24T17:25:37.584" v="1657" actId="47"/>
        <pc:sldMkLst>
          <pc:docMk/>
          <pc:sldMk cId="1814469691" sldId="1493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814469691" sldId="1493"/>
            <ac:spMk id="2" creationId="{4A6A8063-296B-4F06-BE64-F201ABC4397C}"/>
          </ac:spMkLst>
        </pc:spChg>
      </pc:sldChg>
      <pc:sldChg chg="addSp modSp new mod">
        <pc:chgData name="Bernd Spiess" userId="e168e97b-844b-4c97-914b-387f77310634" providerId="ADAL" clId="{BE308DD4-1E71-4DDE-AA57-BD7D5C096B7B}" dt="2024-11-25T09:35:41.652" v="7085" actId="20577"/>
        <pc:sldMkLst>
          <pc:docMk/>
          <pc:sldMk cId="4225726393" sldId="1494"/>
        </pc:sldMkLst>
        <pc:spChg chg="mod">
          <ac:chgData name="Bernd Spiess" userId="e168e97b-844b-4c97-914b-387f77310634" providerId="ADAL" clId="{BE308DD4-1E71-4DDE-AA57-BD7D5C096B7B}" dt="2024-11-24T15:14:44.008" v="684" actId="20577"/>
          <ac:spMkLst>
            <pc:docMk/>
            <pc:sldMk cId="4225726393" sldId="1494"/>
            <ac:spMk id="2" creationId="{A69865A9-5A97-D34B-7F93-7781F87F0BA6}"/>
          </ac:spMkLst>
        </pc:spChg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4225726393" sldId="1494"/>
            <ac:spMk id="3" creationId="{A22A7FDB-DB10-F828-E624-96FF801B2282}"/>
          </ac:spMkLst>
        </pc:spChg>
        <pc:spChg chg="mod">
          <ac:chgData name="Bernd Spiess" userId="e168e97b-844b-4c97-914b-387f77310634" providerId="ADAL" clId="{BE308DD4-1E71-4DDE-AA57-BD7D5C096B7B}" dt="2024-11-25T09:35:41.652" v="7085" actId="20577"/>
          <ac:spMkLst>
            <pc:docMk/>
            <pc:sldMk cId="4225726393" sldId="1494"/>
            <ac:spMk id="6" creationId="{0C6613ED-0462-E10F-875A-6CD484AC78C4}"/>
          </ac:spMkLst>
        </pc:spChg>
      </pc:sldChg>
      <pc:sldChg chg="addSp add del">
        <pc:chgData name="Bernd Spiess" userId="e168e97b-844b-4c97-914b-387f77310634" providerId="ADAL" clId="{BE308DD4-1E71-4DDE-AA57-BD7D5C096B7B}" dt="2024-11-24T17:13:13.396" v="1474" actId="47"/>
        <pc:sldMkLst>
          <pc:docMk/>
          <pc:sldMk cId="1380133310" sldId="1495"/>
        </pc:sldMkLst>
        <pc:spChg chg="add">
          <ac:chgData name="Bernd Spiess" userId="e168e97b-844b-4c97-914b-387f77310634" providerId="ADAL" clId="{BE308DD4-1E71-4DDE-AA57-BD7D5C096B7B}" dt="2024-11-24T14:52:25.581" v="294"/>
          <ac:spMkLst>
            <pc:docMk/>
            <pc:sldMk cId="1380133310" sldId="1495"/>
            <ac:spMk id="2" creationId="{4A6A8063-296B-4F06-BE64-F201ABC4397C}"/>
          </ac:spMkLst>
        </pc:spChg>
      </pc:sldChg>
      <pc:sldChg chg="modSp add mod">
        <pc:chgData name="Bernd Spiess" userId="e168e97b-844b-4c97-914b-387f77310634" providerId="ADAL" clId="{BE308DD4-1E71-4DDE-AA57-BD7D5C096B7B}" dt="2024-11-25T09:36:37.010" v="7089" actId="20577"/>
        <pc:sldMkLst>
          <pc:docMk/>
          <pc:sldMk cId="2942669772" sldId="1496"/>
        </pc:sldMkLst>
        <pc:spChg chg="mod">
          <ac:chgData name="Bernd Spiess" userId="e168e97b-844b-4c97-914b-387f77310634" providerId="ADAL" clId="{BE308DD4-1E71-4DDE-AA57-BD7D5C096B7B}" dt="2024-11-24T14:56:07.884" v="400" actId="20577"/>
          <ac:spMkLst>
            <pc:docMk/>
            <pc:sldMk cId="2942669772" sldId="1496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36:37.010" v="7089" actId="20577"/>
          <ac:spMkLst>
            <pc:docMk/>
            <pc:sldMk cId="2942669772" sldId="1496"/>
            <ac:spMk id="6" creationId="{0C6613ED-0462-E10F-875A-6CD484AC78C4}"/>
          </ac:spMkLst>
        </pc:spChg>
      </pc:sldChg>
      <pc:sldChg chg="addSp modSp add mod modNotesTx">
        <pc:chgData name="Bernd Spiess" userId="e168e97b-844b-4c97-914b-387f77310634" providerId="ADAL" clId="{BE308DD4-1E71-4DDE-AA57-BD7D5C096B7B}" dt="2024-11-25T09:36:45.994" v="7091" actId="20577"/>
        <pc:sldMkLst>
          <pc:docMk/>
          <pc:sldMk cId="970157" sldId="1497"/>
        </pc:sldMkLst>
        <pc:spChg chg="mod">
          <ac:chgData name="Bernd Spiess" userId="e168e97b-844b-4c97-914b-387f77310634" providerId="ADAL" clId="{BE308DD4-1E71-4DDE-AA57-BD7D5C096B7B}" dt="2024-11-24T16:33:54.610" v="889" actId="20577"/>
          <ac:spMkLst>
            <pc:docMk/>
            <pc:sldMk cId="970157" sldId="1497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36:45.994" v="7091" actId="20577"/>
          <ac:spMkLst>
            <pc:docMk/>
            <pc:sldMk cId="970157" sldId="1497"/>
            <ac:spMk id="6" creationId="{0C6613ED-0462-E10F-875A-6CD484AC78C4}"/>
          </ac:spMkLst>
        </pc:spChg>
        <pc:picChg chg="add mod">
          <ac:chgData name="Bernd Spiess" userId="e168e97b-844b-4c97-914b-387f77310634" providerId="ADAL" clId="{BE308DD4-1E71-4DDE-AA57-BD7D5C096B7B}" dt="2024-11-24T16:33:17.147" v="812" actId="14100"/>
          <ac:picMkLst>
            <pc:docMk/>
            <pc:sldMk cId="970157" sldId="1497"/>
            <ac:picMk id="8" creationId="{DBC8EC5A-B919-CD1D-BB1B-02B5ADF3C887}"/>
          </ac:picMkLst>
        </pc:picChg>
      </pc:sldChg>
      <pc:sldChg chg="modSp add mod ord">
        <pc:chgData name="Bernd Spiess" userId="e168e97b-844b-4c97-914b-387f77310634" providerId="ADAL" clId="{BE308DD4-1E71-4DDE-AA57-BD7D5C096B7B}" dt="2024-11-24T19:57:00.237" v="6510" actId="20577"/>
        <pc:sldMkLst>
          <pc:docMk/>
          <pc:sldMk cId="3526810031" sldId="1498"/>
        </pc:sldMkLst>
        <pc:spChg chg="mod">
          <ac:chgData name="Bernd Spiess" userId="e168e97b-844b-4c97-914b-387f77310634" providerId="ADAL" clId="{BE308DD4-1E71-4DDE-AA57-BD7D5C096B7B}" dt="2024-11-24T17:08:45.656" v="1469" actId="20577"/>
          <ac:spMkLst>
            <pc:docMk/>
            <pc:sldMk cId="3526810031" sldId="1498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4T19:57:00.237" v="6510" actId="20577"/>
          <ac:spMkLst>
            <pc:docMk/>
            <pc:sldMk cId="3526810031" sldId="1498"/>
            <ac:spMk id="6" creationId="{0C6613ED-0462-E10F-875A-6CD484AC78C4}"/>
          </ac:spMkLst>
        </pc:spChg>
      </pc:sldChg>
      <pc:sldChg chg="addSp delSp modSp add mod">
        <pc:chgData name="Bernd Spiess" userId="e168e97b-844b-4c97-914b-387f77310634" providerId="ADAL" clId="{BE308DD4-1E71-4DDE-AA57-BD7D5C096B7B}" dt="2024-11-24T17:08:02.760" v="1463" actId="20577"/>
        <pc:sldMkLst>
          <pc:docMk/>
          <pc:sldMk cId="1657830539" sldId="1499"/>
        </pc:sldMkLst>
        <pc:spChg chg="del">
          <ac:chgData name="Bernd Spiess" userId="e168e97b-844b-4c97-914b-387f77310634" providerId="ADAL" clId="{BE308DD4-1E71-4DDE-AA57-BD7D5C096B7B}" dt="2024-11-24T17:07:45.230" v="1441" actId="478"/>
          <ac:spMkLst>
            <pc:docMk/>
            <pc:sldMk cId="1657830539" sldId="1499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4T17:08:02.760" v="1463" actId="20577"/>
          <ac:spMkLst>
            <pc:docMk/>
            <pc:sldMk cId="1657830539" sldId="1499"/>
            <ac:spMk id="6" creationId="{0C6613ED-0462-E10F-875A-6CD484AC78C4}"/>
          </ac:spMkLst>
        </pc:spChg>
        <pc:spChg chg="add del mod">
          <ac:chgData name="Bernd Spiess" userId="e168e97b-844b-4c97-914b-387f77310634" providerId="ADAL" clId="{BE308DD4-1E71-4DDE-AA57-BD7D5C096B7B}" dt="2024-11-24T17:07:47.201" v="1442" actId="478"/>
          <ac:spMkLst>
            <pc:docMk/>
            <pc:sldMk cId="1657830539" sldId="1499"/>
            <ac:spMk id="8" creationId="{B771EDE2-011F-0855-D1A2-701BEC5345AE}"/>
          </ac:spMkLst>
        </pc:spChg>
      </pc:sldChg>
      <pc:sldChg chg="modSp add mod ord">
        <pc:chgData name="Bernd Spiess" userId="e168e97b-844b-4c97-914b-387f77310634" providerId="ADAL" clId="{BE308DD4-1E71-4DDE-AA57-BD7D5C096B7B}" dt="2024-11-24T17:13:28.630" v="1481"/>
        <pc:sldMkLst>
          <pc:docMk/>
          <pc:sldMk cId="3658857688" sldId="1500"/>
        </pc:sldMkLst>
        <pc:spChg chg="mod">
          <ac:chgData name="Bernd Spiess" userId="e168e97b-844b-4c97-914b-387f77310634" providerId="ADAL" clId="{BE308DD4-1E71-4DDE-AA57-BD7D5C096B7B}" dt="2024-11-24T17:13:28.630" v="1481"/>
          <ac:spMkLst>
            <pc:docMk/>
            <pc:sldMk cId="3658857688" sldId="1500"/>
            <ac:spMk id="6" creationId="{0C6613ED-0462-E10F-875A-6CD484AC78C4}"/>
          </ac:spMkLst>
        </pc:spChg>
      </pc:sldChg>
      <pc:sldChg chg="add del ord">
        <pc:chgData name="Bernd Spiess" userId="e168e97b-844b-4c97-914b-387f77310634" providerId="ADAL" clId="{BE308DD4-1E71-4DDE-AA57-BD7D5C096B7B}" dt="2024-11-24T17:18:01.807" v="1485" actId="47"/>
        <pc:sldMkLst>
          <pc:docMk/>
          <pc:sldMk cId="2463545642" sldId="1501"/>
        </pc:sldMkLst>
      </pc:sldChg>
      <pc:sldChg chg="addSp modSp add mod ord">
        <pc:chgData name="Bernd Spiess" userId="e168e97b-844b-4c97-914b-387f77310634" providerId="ADAL" clId="{BE308DD4-1E71-4DDE-AA57-BD7D5C096B7B}" dt="2024-11-24T17:20:34.588" v="1596" actId="20577"/>
        <pc:sldMkLst>
          <pc:docMk/>
          <pc:sldMk cId="2730460881" sldId="1501"/>
        </pc:sldMkLst>
        <pc:spChg chg="mod">
          <ac:chgData name="Bernd Spiess" userId="e168e97b-844b-4c97-914b-387f77310634" providerId="ADAL" clId="{BE308DD4-1E71-4DDE-AA57-BD7D5C096B7B}" dt="2024-11-24T17:18:46.910" v="1533" actId="20577"/>
          <ac:spMkLst>
            <pc:docMk/>
            <pc:sldMk cId="2730460881" sldId="1501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4T17:20:34.588" v="1596" actId="20577"/>
          <ac:spMkLst>
            <pc:docMk/>
            <pc:sldMk cId="2730460881" sldId="1501"/>
            <ac:spMk id="6" creationId="{0C6613ED-0462-E10F-875A-6CD484AC78C4}"/>
          </ac:spMkLst>
        </pc:spChg>
        <pc:spChg chg="add mod">
          <ac:chgData name="Bernd Spiess" userId="e168e97b-844b-4c97-914b-387f77310634" providerId="ADAL" clId="{BE308DD4-1E71-4DDE-AA57-BD7D5C096B7B}" dt="2024-11-24T17:19:59.430" v="1562" actId="208"/>
          <ac:spMkLst>
            <pc:docMk/>
            <pc:sldMk cId="2730460881" sldId="1501"/>
            <ac:spMk id="11" creationId="{31518440-4CCF-60B7-8B7A-ED0B0376A3F1}"/>
          </ac:spMkLst>
        </pc:spChg>
        <pc:picChg chg="add mod">
          <ac:chgData name="Bernd Spiess" userId="e168e97b-844b-4c97-914b-387f77310634" providerId="ADAL" clId="{BE308DD4-1E71-4DDE-AA57-BD7D5C096B7B}" dt="2024-11-24T17:18:57.881" v="1537" actId="1076"/>
          <ac:picMkLst>
            <pc:docMk/>
            <pc:sldMk cId="2730460881" sldId="1501"/>
            <ac:picMk id="8" creationId="{76F87EA9-9573-B7AE-2F29-0954F815CC5E}"/>
          </ac:picMkLst>
        </pc:picChg>
        <pc:picChg chg="add mod">
          <ac:chgData name="Bernd Spiess" userId="e168e97b-844b-4c97-914b-387f77310634" providerId="ADAL" clId="{BE308DD4-1E71-4DDE-AA57-BD7D5C096B7B}" dt="2024-11-24T17:19:22.836" v="1540" actId="1076"/>
          <ac:picMkLst>
            <pc:docMk/>
            <pc:sldMk cId="2730460881" sldId="1501"/>
            <ac:picMk id="10" creationId="{0995E80B-D59B-570B-3A36-382EF5C62AB0}"/>
          </ac:picMkLst>
        </pc:picChg>
      </pc:sldChg>
      <pc:sldChg chg="addSp delSp modSp add mod">
        <pc:chgData name="Bernd Spiess" userId="e168e97b-844b-4c97-914b-387f77310634" providerId="ADAL" clId="{BE308DD4-1E71-4DDE-AA57-BD7D5C096B7B}" dt="2024-11-24T17:23:52.983" v="1650" actId="20577"/>
        <pc:sldMkLst>
          <pc:docMk/>
          <pc:sldMk cId="2540573729" sldId="1502"/>
        </pc:sldMkLst>
        <pc:spChg chg="mod">
          <ac:chgData name="Bernd Spiess" userId="e168e97b-844b-4c97-914b-387f77310634" providerId="ADAL" clId="{BE308DD4-1E71-4DDE-AA57-BD7D5C096B7B}" dt="2024-11-24T17:21:15.544" v="1615" actId="6549"/>
          <ac:spMkLst>
            <pc:docMk/>
            <pc:sldMk cId="2540573729" sldId="1502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4T17:23:52.983" v="1650" actId="20577"/>
          <ac:spMkLst>
            <pc:docMk/>
            <pc:sldMk cId="2540573729" sldId="1502"/>
            <ac:spMk id="6" creationId="{0C6613ED-0462-E10F-875A-6CD484AC78C4}"/>
          </ac:spMkLst>
        </pc:spChg>
        <pc:spChg chg="del">
          <ac:chgData name="Bernd Spiess" userId="e168e97b-844b-4c97-914b-387f77310634" providerId="ADAL" clId="{BE308DD4-1E71-4DDE-AA57-BD7D5C096B7B}" dt="2024-11-24T17:21:57.949" v="1617" actId="478"/>
          <ac:spMkLst>
            <pc:docMk/>
            <pc:sldMk cId="2540573729" sldId="1502"/>
            <ac:spMk id="11" creationId="{31518440-4CCF-60B7-8B7A-ED0B0376A3F1}"/>
          </ac:spMkLst>
        </pc:spChg>
        <pc:picChg chg="del">
          <ac:chgData name="Bernd Spiess" userId="e168e97b-844b-4c97-914b-387f77310634" providerId="ADAL" clId="{BE308DD4-1E71-4DDE-AA57-BD7D5C096B7B}" dt="2024-11-24T17:20:54.515" v="1598" actId="478"/>
          <ac:picMkLst>
            <pc:docMk/>
            <pc:sldMk cId="2540573729" sldId="1502"/>
            <ac:picMk id="8" creationId="{76F87EA9-9573-B7AE-2F29-0954F815CC5E}"/>
          </ac:picMkLst>
        </pc:picChg>
        <pc:picChg chg="add del mod">
          <ac:chgData name="Bernd Spiess" userId="e168e97b-844b-4c97-914b-387f77310634" providerId="ADAL" clId="{BE308DD4-1E71-4DDE-AA57-BD7D5C096B7B}" dt="2024-11-24T17:23:09.583" v="1627" actId="478"/>
          <ac:picMkLst>
            <pc:docMk/>
            <pc:sldMk cId="2540573729" sldId="1502"/>
            <ac:picMk id="9" creationId="{4C4E5C2E-1C7C-F80A-6571-2763F55462AB}"/>
          </ac:picMkLst>
        </pc:picChg>
        <pc:picChg chg="del">
          <ac:chgData name="Bernd Spiess" userId="e168e97b-844b-4c97-914b-387f77310634" providerId="ADAL" clId="{BE308DD4-1E71-4DDE-AA57-BD7D5C096B7B}" dt="2024-11-24T17:21:55.462" v="1616" actId="478"/>
          <ac:picMkLst>
            <pc:docMk/>
            <pc:sldMk cId="2540573729" sldId="1502"/>
            <ac:picMk id="10" creationId="{0995E80B-D59B-570B-3A36-382EF5C62AB0}"/>
          </ac:picMkLst>
        </pc:picChg>
        <pc:picChg chg="add mod">
          <ac:chgData name="Bernd Spiess" userId="e168e97b-844b-4c97-914b-387f77310634" providerId="ADAL" clId="{BE308DD4-1E71-4DDE-AA57-BD7D5C096B7B}" dt="2024-11-24T17:23:12.574" v="1629" actId="1076"/>
          <ac:picMkLst>
            <pc:docMk/>
            <pc:sldMk cId="2540573729" sldId="1502"/>
            <ac:picMk id="13" creationId="{D8402F34-8C06-28B7-91DB-477FA6564CC9}"/>
          </ac:picMkLst>
        </pc:picChg>
      </pc:sldChg>
      <pc:sldChg chg="modSp add mod ord">
        <pc:chgData name="Bernd Spiess" userId="e168e97b-844b-4c97-914b-387f77310634" providerId="ADAL" clId="{BE308DD4-1E71-4DDE-AA57-BD7D5C096B7B}" dt="2024-11-24T17:26:12.229" v="1662"/>
        <pc:sldMkLst>
          <pc:docMk/>
          <pc:sldMk cId="3435397287" sldId="1503"/>
        </pc:sldMkLst>
        <pc:spChg chg="mod">
          <ac:chgData name="Bernd Spiess" userId="e168e97b-844b-4c97-914b-387f77310634" providerId="ADAL" clId="{BE308DD4-1E71-4DDE-AA57-BD7D5C096B7B}" dt="2024-11-24T17:26:12.229" v="1662"/>
          <ac:spMkLst>
            <pc:docMk/>
            <pc:sldMk cId="3435397287" sldId="1503"/>
            <ac:spMk id="6" creationId="{0C6613ED-0462-E10F-875A-6CD484AC78C4}"/>
          </ac:spMkLst>
        </pc:spChg>
      </pc:sldChg>
      <pc:sldChg chg="modSp add mod ord">
        <pc:chgData name="Bernd Spiess" userId="e168e97b-844b-4c97-914b-387f77310634" providerId="ADAL" clId="{BE308DD4-1E71-4DDE-AA57-BD7D5C096B7B}" dt="2024-11-25T09:39:01.110" v="7123" actId="20577"/>
        <pc:sldMkLst>
          <pc:docMk/>
          <pc:sldMk cId="3218783858" sldId="1504"/>
        </pc:sldMkLst>
        <pc:spChg chg="mod">
          <ac:chgData name="Bernd Spiess" userId="e168e97b-844b-4c97-914b-387f77310634" providerId="ADAL" clId="{BE308DD4-1E71-4DDE-AA57-BD7D5C096B7B}" dt="2024-11-24T17:28:13.926" v="1682" actId="20577"/>
          <ac:spMkLst>
            <pc:docMk/>
            <pc:sldMk cId="3218783858" sldId="1504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39:01.110" v="7123" actId="20577"/>
          <ac:spMkLst>
            <pc:docMk/>
            <pc:sldMk cId="3218783858" sldId="1504"/>
            <ac:spMk id="6" creationId="{0C6613ED-0462-E10F-875A-6CD484AC78C4}"/>
          </ac:spMkLst>
        </pc:spChg>
      </pc:sldChg>
      <pc:sldChg chg="addSp delSp modSp add mod ord">
        <pc:chgData name="Bernd Spiess" userId="e168e97b-844b-4c97-914b-387f77310634" providerId="ADAL" clId="{BE308DD4-1E71-4DDE-AA57-BD7D5C096B7B}" dt="2024-11-25T09:39:15.754" v="7125" actId="20577"/>
        <pc:sldMkLst>
          <pc:docMk/>
          <pc:sldMk cId="987463909" sldId="1505"/>
        </pc:sldMkLst>
        <pc:spChg chg="mod">
          <ac:chgData name="Bernd Spiess" userId="e168e97b-844b-4c97-914b-387f77310634" providerId="ADAL" clId="{BE308DD4-1E71-4DDE-AA57-BD7D5C096B7B}" dt="2024-11-24T17:35:07.122" v="1955" actId="20577"/>
          <ac:spMkLst>
            <pc:docMk/>
            <pc:sldMk cId="987463909" sldId="1505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39:15.754" v="7125" actId="20577"/>
          <ac:spMkLst>
            <pc:docMk/>
            <pc:sldMk cId="987463909" sldId="1505"/>
            <ac:spMk id="6" creationId="{0C6613ED-0462-E10F-875A-6CD484AC78C4}"/>
          </ac:spMkLst>
        </pc:spChg>
        <pc:spChg chg="add mod">
          <ac:chgData name="Bernd Spiess" userId="e168e97b-844b-4c97-914b-387f77310634" providerId="ADAL" clId="{BE308DD4-1E71-4DDE-AA57-BD7D5C096B7B}" dt="2024-11-24T17:34:19.390" v="1931" actId="14100"/>
          <ac:spMkLst>
            <pc:docMk/>
            <pc:sldMk cId="987463909" sldId="1505"/>
            <ac:spMk id="11" creationId="{B0488F15-D418-9438-8A99-C006B271F77D}"/>
          </ac:spMkLst>
        </pc:spChg>
        <pc:picChg chg="del">
          <ac:chgData name="Bernd Spiess" userId="e168e97b-844b-4c97-914b-387f77310634" providerId="ADAL" clId="{BE308DD4-1E71-4DDE-AA57-BD7D5C096B7B}" dt="2024-11-24T17:33:48.567" v="1915" actId="478"/>
          <ac:picMkLst>
            <pc:docMk/>
            <pc:sldMk cId="987463909" sldId="1505"/>
            <ac:picMk id="8" creationId="{DBC8EC5A-B919-CD1D-BB1B-02B5ADF3C887}"/>
          </ac:picMkLst>
        </pc:picChg>
        <pc:picChg chg="add mod">
          <ac:chgData name="Bernd Spiess" userId="e168e97b-844b-4c97-914b-387f77310634" providerId="ADAL" clId="{BE308DD4-1E71-4DDE-AA57-BD7D5C096B7B}" dt="2024-11-24T17:34:00.771" v="1919" actId="14100"/>
          <ac:picMkLst>
            <pc:docMk/>
            <pc:sldMk cId="987463909" sldId="1505"/>
            <ac:picMk id="9" creationId="{22B5EA83-BE4A-A0E9-00BF-A7CB902115F8}"/>
          </ac:picMkLst>
        </pc:picChg>
        <pc:picChg chg="add mod">
          <ac:chgData name="Bernd Spiess" userId="e168e97b-844b-4c97-914b-387f77310634" providerId="ADAL" clId="{BE308DD4-1E71-4DDE-AA57-BD7D5C096B7B}" dt="2024-11-24T17:34:53.130" v="1944" actId="1076"/>
          <ac:picMkLst>
            <pc:docMk/>
            <pc:sldMk cId="987463909" sldId="1505"/>
            <ac:picMk id="13" creationId="{798AC8CE-77F5-C0D7-4E55-408F10AB6459}"/>
          </ac:picMkLst>
        </pc:picChg>
      </pc:sldChg>
      <pc:sldChg chg="modSp add mod ord">
        <pc:chgData name="Bernd Spiess" userId="e168e97b-844b-4c97-914b-387f77310634" providerId="ADAL" clId="{BE308DD4-1E71-4DDE-AA57-BD7D5C096B7B}" dt="2024-11-25T09:39:29.579" v="7126" actId="313"/>
        <pc:sldMkLst>
          <pc:docMk/>
          <pc:sldMk cId="997329210" sldId="1506"/>
        </pc:sldMkLst>
        <pc:spChg chg="mod">
          <ac:chgData name="Bernd Spiess" userId="e168e97b-844b-4c97-914b-387f77310634" providerId="ADAL" clId="{BE308DD4-1E71-4DDE-AA57-BD7D5C096B7B}" dt="2024-11-25T09:39:29.579" v="7126" actId="313"/>
          <ac:spMkLst>
            <pc:docMk/>
            <pc:sldMk cId="997329210" sldId="1506"/>
            <ac:spMk id="6" creationId="{0C6613ED-0462-E10F-875A-6CD484AC78C4}"/>
          </ac:spMkLst>
        </pc:spChg>
      </pc:sldChg>
      <pc:sldChg chg="modSp add mod ord">
        <pc:chgData name="Bernd Spiess" userId="e168e97b-844b-4c97-914b-387f77310634" providerId="ADAL" clId="{BE308DD4-1E71-4DDE-AA57-BD7D5C096B7B}" dt="2024-11-25T09:26:43.577" v="6975" actId="20577"/>
        <pc:sldMkLst>
          <pc:docMk/>
          <pc:sldMk cId="1976433326" sldId="1507"/>
        </pc:sldMkLst>
        <pc:spChg chg="mod">
          <ac:chgData name="Bernd Spiess" userId="e168e97b-844b-4c97-914b-387f77310634" providerId="ADAL" clId="{BE308DD4-1E71-4DDE-AA57-BD7D5C096B7B}" dt="2024-11-25T09:26:43.577" v="6975" actId="20577"/>
          <ac:spMkLst>
            <pc:docMk/>
            <pc:sldMk cId="1976433326" sldId="1507"/>
            <ac:spMk id="6" creationId="{0C6613ED-0462-E10F-875A-6CD484AC78C4}"/>
          </ac:spMkLst>
        </pc:spChg>
      </pc:sldChg>
      <pc:sldChg chg="addSp delSp modSp add mod ord">
        <pc:chgData name="Bernd Spiess" userId="e168e97b-844b-4c97-914b-387f77310634" providerId="ADAL" clId="{BE308DD4-1E71-4DDE-AA57-BD7D5C096B7B}" dt="2024-11-25T09:28:49.416" v="7001" actId="20577"/>
        <pc:sldMkLst>
          <pc:docMk/>
          <pc:sldMk cId="4211565785" sldId="1508"/>
        </pc:sldMkLst>
        <pc:spChg chg="mod">
          <ac:chgData name="Bernd Spiess" userId="e168e97b-844b-4c97-914b-387f77310634" providerId="ADAL" clId="{BE308DD4-1E71-4DDE-AA57-BD7D5C096B7B}" dt="2024-11-25T09:28:49.416" v="7001" actId="20577"/>
          <ac:spMkLst>
            <pc:docMk/>
            <pc:sldMk cId="4211565785" sldId="1508"/>
            <ac:spMk id="2" creationId="{A69865A9-5A97-D34B-7F93-7781F87F0BA6}"/>
          </ac:spMkLst>
        </pc:spChg>
        <pc:spChg chg="del">
          <ac:chgData name="Bernd Spiess" userId="e168e97b-844b-4c97-914b-387f77310634" providerId="ADAL" clId="{BE308DD4-1E71-4DDE-AA57-BD7D5C096B7B}" dt="2024-11-24T17:44:26.804" v="2193" actId="478"/>
          <ac:spMkLst>
            <pc:docMk/>
            <pc:sldMk cId="4211565785" sldId="1508"/>
            <ac:spMk id="6" creationId="{0C6613ED-0462-E10F-875A-6CD484AC78C4}"/>
          </ac:spMkLst>
        </pc:spChg>
        <pc:spChg chg="add del mod">
          <ac:chgData name="Bernd Spiess" userId="e168e97b-844b-4c97-914b-387f77310634" providerId="ADAL" clId="{BE308DD4-1E71-4DDE-AA57-BD7D5C096B7B}" dt="2024-11-24T17:44:28.394" v="2194" actId="478"/>
          <ac:spMkLst>
            <pc:docMk/>
            <pc:sldMk cId="4211565785" sldId="1508"/>
            <ac:spMk id="8" creationId="{CA6A4612-6667-E4E3-4A0C-5961C07D3CC4}"/>
          </ac:spMkLst>
        </pc:spChg>
        <pc:spChg chg="add del mod">
          <ac:chgData name="Bernd Spiess" userId="e168e97b-844b-4c97-914b-387f77310634" providerId="ADAL" clId="{BE308DD4-1E71-4DDE-AA57-BD7D5C096B7B}" dt="2024-11-24T17:45:31.104" v="2208" actId="478"/>
          <ac:spMkLst>
            <pc:docMk/>
            <pc:sldMk cId="4211565785" sldId="1508"/>
            <ac:spMk id="11" creationId="{21CF4276-5AD5-C90D-5CC2-BB9ED4142E66}"/>
          </ac:spMkLst>
        </pc:spChg>
        <pc:spChg chg="add del mod">
          <ac:chgData name="Bernd Spiess" userId="e168e97b-844b-4c97-914b-387f77310634" providerId="ADAL" clId="{BE308DD4-1E71-4DDE-AA57-BD7D5C096B7B}" dt="2024-11-24T17:45:30.663" v="2207" actId="478"/>
          <ac:spMkLst>
            <pc:docMk/>
            <pc:sldMk cId="4211565785" sldId="1508"/>
            <ac:spMk id="12" creationId="{EA3C91A6-0BF0-2A43-57D1-37514D2CB01F}"/>
          </ac:spMkLst>
        </pc:spChg>
        <pc:spChg chg="add del mod">
          <ac:chgData name="Bernd Spiess" userId="e168e97b-844b-4c97-914b-387f77310634" providerId="ADAL" clId="{BE308DD4-1E71-4DDE-AA57-BD7D5C096B7B}" dt="2024-11-24T17:45:29.681" v="2206" actId="478"/>
          <ac:spMkLst>
            <pc:docMk/>
            <pc:sldMk cId="4211565785" sldId="1508"/>
            <ac:spMk id="13" creationId="{CA56B6EF-ECDE-AF66-224D-B389D902CE66}"/>
          </ac:spMkLst>
        </pc:spChg>
        <pc:spChg chg="add del mod">
          <ac:chgData name="Bernd Spiess" userId="e168e97b-844b-4c97-914b-387f77310634" providerId="ADAL" clId="{BE308DD4-1E71-4DDE-AA57-BD7D5C096B7B}" dt="2024-11-24T17:45:29.136" v="2205" actId="478"/>
          <ac:spMkLst>
            <pc:docMk/>
            <pc:sldMk cId="4211565785" sldId="1508"/>
            <ac:spMk id="14" creationId="{15ECDA4C-3C53-ED79-B6A3-CD9D331D53DC}"/>
          </ac:spMkLst>
        </pc:spChg>
        <pc:picChg chg="add del">
          <ac:chgData name="Bernd Spiess" userId="e168e97b-844b-4c97-914b-387f77310634" providerId="ADAL" clId="{BE308DD4-1E71-4DDE-AA57-BD7D5C096B7B}" dt="2024-11-24T17:45:28.272" v="2204" actId="478"/>
          <ac:picMkLst>
            <pc:docMk/>
            <pc:sldMk cId="4211565785" sldId="1508"/>
            <ac:picMk id="10" creationId="{4CD23C33-FA2B-51D6-86DB-983AE2E7FDBC}"/>
          </ac:picMkLst>
        </pc:picChg>
        <pc:picChg chg="add mod">
          <ac:chgData name="Bernd Spiess" userId="e168e97b-844b-4c97-914b-387f77310634" providerId="ADAL" clId="{BE308DD4-1E71-4DDE-AA57-BD7D5C096B7B}" dt="2024-11-24T17:45:36.688" v="2211" actId="1076"/>
          <ac:picMkLst>
            <pc:docMk/>
            <pc:sldMk cId="4211565785" sldId="1508"/>
            <ac:picMk id="16" creationId="{39E63FAD-486E-8D4A-280D-890BF2B9103A}"/>
          </ac:picMkLst>
        </pc:picChg>
      </pc:sldChg>
      <pc:sldChg chg="modSp add mod ord">
        <pc:chgData name="Bernd Spiess" userId="e168e97b-844b-4c97-914b-387f77310634" providerId="ADAL" clId="{BE308DD4-1E71-4DDE-AA57-BD7D5C096B7B}" dt="2024-11-25T09:29:42.334" v="7010" actId="20577"/>
        <pc:sldMkLst>
          <pc:docMk/>
          <pc:sldMk cId="1894417305" sldId="1509"/>
        </pc:sldMkLst>
        <pc:spChg chg="mod">
          <ac:chgData name="Bernd Spiess" userId="e168e97b-844b-4c97-914b-387f77310634" providerId="ADAL" clId="{BE308DD4-1E71-4DDE-AA57-BD7D5C096B7B}" dt="2024-11-24T17:51:49.605" v="2633" actId="20577"/>
          <ac:spMkLst>
            <pc:docMk/>
            <pc:sldMk cId="1894417305" sldId="1509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29:42.334" v="7010" actId="20577"/>
          <ac:spMkLst>
            <pc:docMk/>
            <pc:sldMk cId="1894417305" sldId="1509"/>
            <ac:spMk id="6" creationId="{0C6613ED-0462-E10F-875A-6CD484AC78C4}"/>
          </ac:spMkLst>
        </pc:spChg>
      </pc:sldChg>
      <pc:sldChg chg="addSp delSp modSp add mod">
        <pc:chgData name="Bernd Spiess" userId="e168e97b-844b-4c97-914b-387f77310634" providerId="ADAL" clId="{BE308DD4-1E71-4DDE-AA57-BD7D5C096B7B}" dt="2024-11-25T09:29:09.455" v="7002" actId="6549"/>
        <pc:sldMkLst>
          <pc:docMk/>
          <pc:sldMk cId="541016253" sldId="1510"/>
        </pc:sldMkLst>
        <pc:spChg chg="mod">
          <ac:chgData name="Bernd Spiess" userId="e168e97b-844b-4c97-914b-387f77310634" providerId="ADAL" clId="{BE308DD4-1E71-4DDE-AA57-BD7D5C096B7B}" dt="2024-11-25T09:29:09.455" v="7002" actId="6549"/>
          <ac:spMkLst>
            <pc:docMk/>
            <pc:sldMk cId="541016253" sldId="1510"/>
            <ac:spMk id="2" creationId="{A69865A9-5A97-D34B-7F93-7781F87F0BA6}"/>
          </ac:spMkLst>
        </pc:spChg>
        <pc:picChg chg="add">
          <ac:chgData name="Bernd Spiess" userId="e168e97b-844b-4c97-914b-387f77310634" providerId="ADAL" clId="{BE308DD4-1E71-4DDE-AA57-BD7D5C096B7B}" dt="2024-11-24T17:47:26.562" v="2290" actId="22"/>
          <ac:picMkLst>
            <pc:docMk/>
            <pc:sldMk cId="541016253" sldId="1510"/>
            <ac:picMk id="7" creationId="{22EEC79E-4726-C545-C7D9-81FA9A725B48}"/>
          </ac:picMkLst>
        </pc:picChg>
        <pc:picChg chg="del">
          <ac:chgData name="Bernd Spiess" userId="e168e97b-844b-4c97-914b-387f77310634" providerId="ADAL" clId="{BE308DD4-1E71-4DDE-AA57-BD7D5C096B7B}" dt="2024-11-24T17:47:24.479" v="2289" actId="478"/>
          <ac:picMkLst>
            <pc:docMk/>
            <pc:sldMk cId="541016253" sldId="1510"/>
            <ac:picMk id="16" creationId="{39E63FAD-486E-8D4A-280D-890BF2B9103A}"/>
          </ac:picMkLst>
        </pc:picChg>
      </pc:sldChg>
      <pc:sldChg chg="delSp modSp add del mod">
        <pc:chgData name="Bernd Spiess" userId="e168e97b-844b-4c97-914b-387f77310634" providerId="ADAL" clId="{BE308DD4-1E71-4DDE-AA57-BD7D5C096B7B}" dt="2024-11-24T19:29:47.968" v="5711" actId="47"/>
        <pc:sldMkLst>
          <pc:docMk/>
          <pc:sldMk cId="918591335" sldId="1511"/>
        </pc:sldMkLst>
        <pc:spChg chg="mod">
          <ac:chgData name="Bernd Spiess" userId="e168e97b-844b-4c97-914b-387f77310634" providerId="ADAL" clId="{BE308DD4-1E71-4DDE-AA57-BD7D5C096B7B}" dt="2024-11-24T17:48:33.083" v="2357" actId="20577"/>
          <ac:spMkLst>
            <pc:docMk/>
            <pc:sldMk cId="918591335" sldId="1511"/>
            <ac:spMk id="2" creationId="{A69865A9-5A97-D34B-7F93-7781F87F0BA6}"/>
          </ac:spMkLst>
        </pc:spChg>
        <pc:picChg chg="del">
          <ac:chgData name="Bernd Spiess" userId="e168e97b-844b-4c97-914b-387f77310634" providerId="ADAL" clId="{BE308DD4-1E71-4DDE-AA57-BD7D5C096B7B}" dt="2024-11-24T17:48:34.914" v="2358" actId="478"/>
          <ac:picMkLst>
            <pc:docMk/>
            <pc:sldMk cId="918591335" sldId="1511"/>
            <ac:picMk id="7" creationId="{22EEC79E-4726-C545-C7D9-81FA9A725B48}"/>
          </ac:picMkLst>
        </pc:picChg>
      </pc:sldChg>
      <pc:sldChg chg="addSp modSp add mod">
        <pc:chgData name="Bernd Spiess" userId="e168e97b-844b-4c97-914b-387f77310634" providerId="ADAL" clId="{BE308DD4-1E71-4DDE-AA57-BD7D5C096B7B}" dt="2024-11-24T18:01:40.054" v="3196" actId="20577"/>
        <pc:sldMkLst>
          <pc:docMk/>
          <pc:sldMk cId="3974766204" sldId="1512"/>
        </pc:sldMkLst>
        <pc:spChg chg="mod">
          <ac:chgData name="Bernd Spiess" userId="e168e97b-844b-4c97-914b-387f77310634" providerId="ADAL" clId="{BE308DD4-1E71-4DDE-AA57-BD7D5C096B7B}" dt="2024-11-24T17:52:10.370" v="2670" actId="20577"/>
          <ac:spMkLst>
            <pc:docMk/>
            <pc:sldMk cId="3974766204" sldId="1512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4T18:01:40.054" v="3196" actId="20577"/>
          <ac:spMkLst>
            <pc:docMk/>
            <pc:sldMk cId="3974766204" sldId="1512"/>
            <ac:spMk id="6" creationId="{0C6613ED-0462-E10F-875A-6CD484AC78C4}"/>
          </ac:spMkLst>
        </pc:spChg>
        <pc:picChg chg="add mod">
          <ac:chgData name="Bernd Spiess" userId="e168e97b-844b-4c97-914b-387f77310634" providerId="ADAL" clId="{BE308DD4-1E71-4DDE-AA57-BD7D5C096B7B}" dt="2024-11-24T17:53:31.273" v="2704" actId="1076"/>
          <ac:picMkLst>
            <pc:docMk/>
            <pc:sldMk cId="3974766204" sldId="1512"/>
            <ac:picMk id="8" creationId="{3492874E-7333-B748-B342-6A79E13D7FE9}"/>
          </ac:picMkLst>
        </pc:picChg>
      </pc:sldChg>
      <pc:sldChg chg="delSp modSp add mod">
        <pc:chgData name="Bernd Spiess" userId="e168e97b-844b-4c97-914b-387f77310634" providerId="ADAL" clId="{BE308DD4-1E71-4DDE-AA57-BD7D5C096B7B}" dt="2024-11-25T09:40:38.159" v="7143" actId="6549"/>
        <pc:sldMkLst>
          <pc:docMk/>
          <pc:sldMk cId="201031896" sldId="1513"/>
        </pc:sldMkLst>
        <pc:spChg chg="mod">
          <ac:chgData name="Bernd Spiess" userId="e168e97b-844b-4c97-914b-387f77310634" providerId="ADAL" clId="{BE308DD4-1E71-4DDE-AA57-BD7D5C096B7B}" dt="2024-11-25T09:40:38.159" v="7143" actId="6549"/>
          <ac:spMkLst>
            <pc:docMk/>
            <pc:sldMk cId="201031896" sldId="1513"/>
            <ac:spMk id="6" creationId="{0C6613ED-0462-E10F-875A-6CD484AC78C4}"/>
          </ac:spMkLst>
        </pc:spChg>
        <pc:picChg chg="del">
          <ac:chgData name="Bernd Spiess" userId="e168e97b-844b-4c97-914b-387f77310634" providerId="ADAL" clId="{BE308DD4-1E71-4DDE-AA57-BD7D5C096B7B}" dt="2024-11-24T17:56:47.145" v="2756" actId="478"/>
          <ac:picMkLst>
            <pc:docMk/>
            <pc:sldMk cId="201031896" sldId="1513"/>
            <ac:picMk id="8" creationId="{3492874E-7333-B748-B342-6A79E13D7FE9}"/>
          </ac:picMkLst>
        </pc:picChg>
      </pc:sldChg>
      <pc:sldChg chg="delSp modSp add mod ord">
        <pc:chgData name="Bernd Spiess" userId="e168e97b-844b-4c97-914b-387f77310634" providerId="ADAL" clId="{BE308DD4-1E71-4DDE-AA57-BD7D5C096B7B}" dt="2024-11-25T09:40:50.510" v="7153" actId="20577"/>
        <pc:sldMkLst>
          <pc:docMk/>
          <pc:sldMk cId="3693880597" sldId="1514"/>
        </pc:sldMkLst>
        <pc:spChg chg="mod">
          <ac:chgData name="Bernd Spiess" userId="e168e97b-844b-4c97-914b-387f77310634" providerId="ADAL" clId="{BE308DD4-1E71-4DDE-AA57-BD7D5C096B7B}" dt="2024-11-24T18:06:26.037" v="3377" actId="20577"/>
          <ac:spMkLst>
            <pc:docMk/>
            <pc:sldMk cId="3693880597" sldId="1514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40:50.510" v="7153" actId="20577"/>
          <ac:spMkLst>
            <pc:docMk/>
            <pc:sldMk cId="3693880597" sldId="1514"/>
            <ac:spMk id="6" creationId="{0C6613ED-0462-E10F-875A-6CD484AC78C4}"/>
          </ac:spMkLst>
        </pc:spChg>
        <pc:picChg chg="del">
          <ac:chgData name="Bernd Spiess" userId="e168e97b-844b-4c97-914b-387f77310634" providerId="ADAL" clId="{BE308DD4-1E71-4DDE-AA57-BD7D5C096B7B}" dt="2024-11-24T18:07:00.840" v="3470" actId="478"/>
          <ac:picMkLst>
            <pc:docMk/>
            <pc:sldMk cId="3693880597" sldId="1514"/>
            <ac:picMk id="8" creationId="{3492874E-7333-B748-B342-6A79E13D7FE9}"/>
          </ac:picMkLst>
        </pc:picChg>
      </pc:sldChg>
      <pc:sldChg chg="modSp add mod">
        <pc:chgData name="Bernd Spiess" userId="e168e97b-844b-4c97-914b-387f77310634" providerId="ADAL" clId="{BE308DD4-1E71-4DDE-AA57-BD7D5C096B7B}" dt="2024-11-25T09:30:37.782" v="7027" actId="20577"/>
        <pc:sldMkLst>
          <pc:docMk/>
          <pc:sldMk cId="3895244896" sldId="1515"/>
        </pc:sldMkLst>
        <pc:spChg chg="mod">
          <ac:chgData name="Bernd Spiess" userId="e168e97b-844b-4c97-914b-387f77310634" providerId="ADAL" clId="{BE308DD4-1E71-4DDE-AA57-BD7D5C096B7B}" dt="2024-11-24T18:10:47.781" v="3724" actId="20577"/>
          <ac:spMkLst>
            <pc:docMk/>
            <pc:sldMk cId="3895244896" sldId="1515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30:37.782" v="7027" actId="20577"/>
          <ac:spMkLst>
            <pc:docMk/>
            <pc:sldMk cId="3895244896" sldId="1515"/>
            <ac:spMk id="6" creationId="{0C6613ED-0462-E10F-875A-6CD484AC78C4}"/>
          </ac:spMkLst>
        </pc:spChg>
      </pc:sldChg>
      <pc:sldChg chg="modSp add mod ord">
        <pc:chgData name="Bernd Spiess" userId="e168e97b-844b-4c97-914b-387f77310634" providerId="ADAL" clId="{BE308DD4-1E71-4DDE-AA57-BD7D5C096B7B}" dt="2024-11-25T09:41:54.080" v="7156" actId="113"/>
        <pc:sldMkLst>
          <pc:docMk/>
          <pc:sldMk cId="1602594873" sldId="1516"/>
        </pc:sldMkLst>
        <pc:spChg chg="mod">
          <ac:chgData name="Bernd Spiess" userId="e168e97b-844b-4c97-914b-387f77310634" providerId="ADAL" clId="{BE308DD4-1E71-4DDE-AA57-BD7D5C096B7B}" dt="2024-11-24T18:15:40.148" v="4116" actId="20577"/>
          <ac:spMkLst>
            <pc:docMk/>
            <pc:sldMk cId="1602594873" sldId="1516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41:54.080" v="7156" actId="113"/>
          <ac:spMkLst>
            <pc:docMk/>
            <pc:sldMk cId="1602594873" sldId="1516"/>
            <ac:spMk id="6" creationId="{0C6613ED-0462-E10F-875A-6CD484AC78C4}"/>
          </ac:spMkLst>
        </pc:spChg>
      </pc:sldChg>
      <pc:sldChg chg="modSp add mod">
        <pc:chgData name="Bernd Spiess" userId="e168e97b-844b-4c97-914b-387f77310634" providerId="ADAL" clId="{BE308DD4-1E71-4DDE-AA57-BD7D5C096B7B}" dt="2024-11-25T09:31:47.847" v="7045" actId="20577"/>
        <pc:sldMkLst>
          <pc:docMk/>
          <pc:sldMk cId="831022026" sldId="1517"/>
        </pc:sldMkLst>
        <pc:spChg chg="mod">
          <ac:chgData name="Bernd Spiess" userId="e168e97b-844b-4c97-914b-387f77310634" providerId="ADAL" clId="{BE308DD4-1E71-4DDE-AA57-BD7D5C096B7B}" dt="2024-11-24T18:22:00.724" v="4666" actId="20577"/>
          <ac:spMkLst>
            <pc:docMk/>
            <pc:sldMk cId="831022026" sldId="1517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31:47.847" v="7045" actId="20577"/>
          <ac:spMkLst>
            <pc:docMk/>
            <pc:sldMk cId="831022026" sldId="1517"/>
            <ac:spMk id="6" creationId="{0C6613ED-0462-E10F-875A-6CD484AC78C4}"/>
          </ac:spMkLst>
        </pc:spChg>
      </pc:sldChg>
      <pc:sldChg chg="modSp add mod">
        <pc:chgData name="Bernd Spiess" userId="e168e97b-844b-4c97-914b-387f77310634" providerId="ADAL" clId="{BE308DD4-1E71-4DDE-AA57-BD7D5C096B7B}" dt="2024-11-25T09:32:12.550" v="7053" actId="20577"/>
        <pc:sldMkLst>
          <pc:docMk/>
          <pc:sldMk cId="1899306332" sldId="1518"/>
        </pc:sldMkLst>
        <pc:spChg chg="mod">
          <ac:chgData name="Bernd Spiess" userId="e168e97b-844b-4c97-914b-387f77310634" providerId="ADAL" clId="{BE308DD4-1E71-4DDE-AA57-BD7D5C096B7B}" dt="2024-11-24T18:25:39.038" v="5077" actId="20577"/>
          <ac:spMkLst>
            <pc:docMk/>
            <pc:sldMk cId="1899306332" sldId="1518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32:12.550" v="7053" actId="20577"/>
          <ac:spMkLst>
            <pc:docMk/>
            <pc:sldMk cId="1899306332" sldId="1518"/>
            <ac:spMk id="6" creationId="{0C6613ED-0462-E10F-875A-6CD484AC78C4}"/>
          </ac:spMkLst>
        </pc:spChg>
      </pc:sldChg>
      <pc:sldChg chg="addSp modSp add mod">
        <pc:chgData name="Bernd Spiess" userId="e168e97b-844b-4c97-914b-387f77310634" providerId="ADAL" clId="{BE308DD4-1E71-4DDE-AA57-BD7D5C096B7B}" dt="2024-11-25T09:43:01.663" v="7158" actId="20577"/>
        <pc:sldMkLst>
          <pc:docMk/>
          <pc:sldMk cId="2065190343" sldId="1519"/>
        </pc:sldMkLst>
        <pc:spChg chg="mod">
          <ac:chgData name="Bernd Spiess" userId="e168e97b-844b-4c97-914b-387f77310634" providerId="ADAL" clId="{BE308DD4-1E71-4DDE-AA57-BD7D5C096B7B}" dt="2024-11-24T20:37:47.672" v="6780" actId="20577"/>
          <ac:spMkLst>
            <pc:docMk/>
            <pc:sldMk cId="2065190343" sldId="1519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43:01.663" v="7158" actId="20577"/>
          <ac:spMkLst>
            <pc:docMk/>
            <pc:sldMk cId="2065190343" sldId="1519"/>
            <ac:spMk id="6" creationId="{0C6613ED-0462-E10F-875A-6CD484AC78C4}"/>
          </ac:spMkLst>
        </pc:spChg>
        <pc:picChg chg="add mod">
          <ac:chgData name="Bernd Spiess" userId="e168e97b-844b-4c97-914b-387f77310634" providerId="ADAL" clId="{BE308DD4-1E71-4DDE-AA57-BD7D5C096B7B}" dt="2024-11-24T18:35:48.369" v="5559" actId="1076"/>
          <ac:picMkLst>
            <pc:docMk/>
            <pc:sldMk cId="2065190343" sldId="1519"/>
            <ac:picMk id="8" creationId="{2253E43F-6840-244B-6E10-6B935D545E11}"/>
          </ac:picMkLst>
        </pc:picChg>
        <pc:picChg chg="add mod">
          <ac:chgData name="Bernd Spiess" userId="e168e97b-844b-4c97-914b-387f77310634" providerId="ADAL" clId="{BE308DD4-1E71-4DDE-AA57-BD7D5C096B7B}" dt="2024-11-24T18:40:16.828" v="5704" actId="1076"/>
          <ac:picMkLst>
            <pc:docMk/>
            <pc:sldMk cId="2065190343" sldId="1519"/>
            <ac:picMk id="10" creationId="{14486B7C-E454-C9D5-08CA-7C3A46CAA87C}"/>
          </ac:picMkLst>
        </pc:picChg>
      </pc:sldChg>
      <pc:sldChg chg="modSp add mod ord">
        <pc:chgData name="Bernd Spiess" userId="e168e97b-844b-4c97-914b-387f77310634" providerId="ADAL" clId="{BE308DD4-1E71-4DDE-AA57-BD7D5C096B7B}" dt="2024-11-25T09:43:06.759" v="7159" actId="20577"/>
        <pc:sldMkLst>
          <pc:docMk/>
          <pc:sldMk cId="382429568" sldId="1520"/>
        </pc:sldMkLst>
        <pc:spChg chg="mod">
          <ac:chgData name="Bernd Spiess" userId="e168e97b-844b-4c97-914b-387f77310634" providerId="ADAL" clId="{BE308DD4-1E71-4DDE-AA57-BD7D5C096B7B}" dt="2024-11-25T09:43:06.759" v="7159" actId="20577"/>
          <ac:spMkLst>
            <pc:docMk/>
            <pc:sldMk cId="382429568" sldId="1520"/>
            <ac:spMk id="6" creationId="{0C6613ED-0462-E10F-875A-6CD484AC78C4}"/>
          </ac:spMkLst>
        </pc:spChg>
      </pc:sldChg>
      <pc:sldChg chg="modSp add mod ord">
        <pc:chgData name="Bernd Spiess" userId="e168e97b-844b-4c97-914b-387f77310634" providerId="ADAL" clId="{BE308DD4-1E71-4DDE-AA57-BD7D5C096B7B}" dt="2024-11-25T09:43:12.009" v="7163" actId="27636"/>
        <pc:sldMkLst>
          <pc:docMk/>
          <pc:sldMk cId="220889069" sldId="1521"/>
        </pc:sldMkLst>
        <pc:spChg chg="mod">
          <ac:chgData name="Bernd Spiess" userId="e168e97b-844b-4c97-914b-387f77310634" providerId="ADAL" clId="{BE308DD4-1E71-4DDE-AA57-BD7D5C096B7B}" dt="2024-11-24T19:30:06.419" v="5735" actId="20577"/>
          <ac:spMkLst>
            <pc:docMk/>
            <pc:sldMk cId="220889069" sldId="1521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43:12.009" v="7163" actId="27636"/>
          <ac:spMkLst>
            <pc:docMk/>
            <pc:sldMk cId="220889069" sldId="1521"/>
            <ac:spMk id="6" creationId="{0C6613ED-0462-E10F-875A-6CD484AC78C4}"/>
          </ac:spMkLst>
        </pc:spChg>
      </pc:sldChg>
      <pc:sldChg chg="addSp delSp modSp add mod">
        <pc:chgData name="Bernd Spiess" userId="e168e97b-844b-4c97-914b-387f77310634" providerId="ADAL" clId="{BE308DD4-1E71-4DDE-AA57-BD7D5C096B7B}" dt="2024-11-24T19:45:08.266" v="6041" actId="20577"/>
        <pc:sldMkLst>
          <pc:docMk/>
          <pc:sldMk cId="3022128843" sldId="1522"/>
        </pc:sldMkLst>
        <pc:spChg chg="mod">
          <ac:chgData name="Bernd Spiess" userId="e168e97b-844b-4c97-914b-387f77310634" providerId="ADAL" clId="{BE308DD4-1E71-4DDE-AA57-BD7D5C096B7B}" dt="2024-11-24T19:45:08.266" v="6041" actId="20577"/>
          <ac:spMkLst>
            <pc:docMk/>
            <pc:sldMk cId="3022128843" sldId="1522"/>
            <ac:spMk id="2" creationId="{A69865A9-5A97-D34B-7F93-7781F87F0BA6}"/>
          </ac:spMkLst>
        </pc:spChg>
        <pc:spChg chg="del">
          <ac:chgData name="Bernd Spiess" userId="e168e97b-844b-4c97-914b-387f77310634" providerId="ADAL" clId="{BE308DD4-1E71-4DDE-AA57-BD7D5C096B7B}" dt="2024-11-24T19:44:21.241" v="6023" actId="478"/>
          <ac:spMkLst>
            <pc:docMk/>
            <pc:sldMk cId="3022128843" sldId="1522"/>
            <ac:spMk id="6" creationId="{0C6613ED-0462-E10F-875A-6CD484AC78C4}"/>
          </ac:spMkLst>
        </pc:spChg>
        <pc:spChg chg="add del mod">
          <ac:chgData name="Bernd Spiess" userId="e168e97b-844b-4c97-914b-387f77310634" providerId="ADAL" clId="{BE308DD4-1E71-4DDE-AA57-BD7D5C096B7B}" dt="2024-11-24T19:44:23.036" v="6024" actId="478"/>
          <ac:spMkLst>
            <pc:docMk/>
            <pc:sldMk cId="3022128843" sldId="1522"/>
            <ac:spMk id="8" creationId="{67D96AE2-ECFE-4998-B087-78AEF6DCE7B2}"/>
          </ac:spMkLst>
        </pc:spChg>
        <pc:picChg chg="add mod">
          <ac:chgData name="Bernd Spiess" userId="e168e97b-844b-4c97-914b-387f77310634" providerId="ADAL" clId="{BE308DD4-1E71-4DDE-AA57-BD7D5C096B7B}" dt="2024-11-24T19:45:04.492" v="6031" actId="1076"/>
          <ac:picMkLst>
            <pc:docMk/>
            <pc:sldMk cId="3022128843" sldId="1522"/>
            <ac:picMk id="10" creationId="{93C4CD08-BA5B-169C-36F9-9D1DCC28305A}"/>
          </ac:picMkLst>
        </pc:picChg>
      </pc:sldChg>
      <pc:sldChg chg="addSp delSp modSp add mod">
        <pc:chgData name="Bernd Spiess" userId="e168e97b-844b-4c97-914b-387f77310634" providerId="ADAL" clId="{BE308DD4-1E71-4DDE-AA57-BD7D5C096B7B}" dt="2024-11-24T19:45:46.829" v="6054" actId="14100"/>
        <pc:sldMkLst>
          <pc:docMk/>
          <pc:sldMk cId="3960333351" sldId="1523"/>
        </pc:sldMkLst>
        <pc:spChg chg="mod">
          <ac:chgData name="Bernd Spiess" userId="e168e97b-844b-4c97-914b-387f77310634" providerId="ADAL" clId="{BE308DD4-1E71-4DDE-AA57-BD7D5C096B7B}" dt="2024-11-24T19:45:39.861" v="6052" actId="20577"/>
          <ac:spMkLst>
            <pc:docMk/>
            <pc:sldMk cId="3960333351" sldId="1523"/>
            <ac:spMk id="2" creationId="{A69865A9-5A97-D34B-7F93-7781F87F0BA6}"/>
          </ac:spMkLst>
        </pc:spChg>
        <pc:picChg chg="add mod">
          <ac:chgData name="Bernd Spiess" userId="e168e97b-844b-4c97-914b-387f77310634" providerId="ADAL" clId="{BE308DD4-1E71-4DDE-AA57-BD7D5C096B7B}" dt="2024-11-24T19:45:46.829" v="6054" actId="14100"/>
          <ac:picMkLst>
            <pc:docMk/>
            <pc:sldMk cId="3960333351" sldId="1523"/>
            <ac:picMk id="7" creationId="{75F3940D-ED8D-E470-62AA-90CEA51D3BFB}"/>
          </ac:picMkLst>
        </pc:picChg>
        <pc:picChg chg="del mod">
          <ac:chgData name="Bernd Spiess" userId="e168e97b-844b-4c97-914b-387f77310634" providerId="ADAL" clId="{BE308DD4-1E71-4DDE-AA57-BD7D5C096B7B}" dt="2024-11-24T19:45:24.703" v="6044" actId="478"/>
          <ac:picMkLst>
            <pc:docMk/>
            <pc:sldMk cId="3960333351" sldId="1523"/>
            <ac:picMk id="10" creationId="{93C4CD08-BA5B-169C-36F9-9D1DCC28305A}"/>
          </ac:picMkLst>
        </pc:picChg>
      </pc:sldChg>
      <pc:sldChg chg="addSp delSp modSp add mod">
        <pc:chgData name="Bernd Spiess" userId="e168e97b-844b-4c97-914b-387f77310634" providerId="ADAL" clId="{BE308DD4-1E71-4DDE-AA57-BD7D5C096B7B}" dt="2024-11-24T19:46:10.242" v="6061" actId="20577"/>
        <pc:sldMkLst>
          <pc:docMk/>
          <pc:sldMk cId="2445958649" sldId="1524"/>
        </pc:sldMkLst>
        <pc:spChg chg="mod">
          <ac:chgData name="Bernd Spiess" userId="e168e97b-844b-4c97-914b-387f77310634" providerId="ADAL" clId="{BE308DD4-1E71-4DDE-AA57-BD7D5C096B7B}" dt="2024-11-24T19:46:10.242" v="6061" actId="20577"/>
          <ac:spMkLst>
            <pc:docMk/>
            <pc:sldMk cId="2445958649" sldId="1524"/>
            <ac:spMk id="2" creationId="{A69865A9-5A97-D34B-7F93-7781F87F0BA6}"/>
          </ac:spMkLst>
        </pc:spChg>
        <pc:picChg chg="add mod">
          <ac:chgData name="Bernd Spiess" userId="e168e97b-844b-4c97-914b-387f77310634" providerId="ADAL" clId="{BE308DD4-1E71-4DDE-AA57-BD7D5C096B7B}" dt="2024-11-24T19:46:08.508" v="6059" actId="1076"/>
          <ac:picMkLst>
            <pc:docMk/>
            <pc:sldMk cId="2445958649" sldId="1524"/>
            <ac:picMk id="7" creationId="{6E76955E-9F4A-7726-5D6A-6414B6DFB453}"/>
          </ac:picMkLst>
        </pc:picChg>
        <pc:picChg chg="del">
          <ac:chgData name="Bernd Spiess" userId="e168e97b-844b-4c97-914b-387f77310634" providerId="ADAL" clId="{BE308DD4-1E71-4DDE-AA57-BD7D5C096B7B}" dt="2024-11-24T19:46:01.795" v="6056" actId="478"/>
          <ac:picMkLst>
            <pc:docMk/>
            <pc:sldMk cId="2445958649" sldId="1524"/>
            <ac:picMk id="10" creationId="{93C4CD08-BA5B-169C-36F9-9D1DCC28305A}"/>
          </ac:picMkLst>
        </pc:picChg>
      </pc:sldChg>
      <pc:sldChg chg="modSp add mod ord">
        <pc:chgData name="Bernd Spiess" userId="e168e97b-844b-4c97-914b-387f77310634" providerId="ADAL" clId="{BE308DD4-1E71-4DDE-AA57-BD7D5C096B7B}" dt="2024-11-25T09:35:12.258" v="7084" actId="20577"/>
        <pc:sldMkLst>
          <pc:docMk/>
          <pc:sldMk cId="1601444935" sldId="1525"/>
        </pc:sldMkLst>
        <pc:spChg chg="mod">
          <ac:chgData name="Bernd Spiess" userId="e168e97b-844b-4c97-914b-387f77310634" providerId="ADAL" clId="{BE308DD4-1E71-4DDE-AA57-BD7D5C096B7B}" dt="2024-11-24T19:47:17.749" v="6073" actId="20577"/>
          <ac:spMkLst>
            <pc:docMk/>
            <pc:sldMk cId="1601444935" sldId="1525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5T09:35:12.258" v="7084" actId="20577"/>
          <ac:spMkLst>
            <pc:docMk/>
            <pc:sldMk cId="1601444935" sldId="1525"/>
            <ac:spMk id="6" creationId="{0C6613ED-0462-E10F-875A-6CD484AC78C4}"/>
          </ac:spMkLst>
        </pc:spChg>
      </pc:sldChg>
      <pc:sldChg chg="modSp add mod">
        <pc:chgData name="Bernd Spiess" userId="e168e97b-844b-4c97-914b-387f77310634" providerId="ADAL" clId="{BE308DD4-1E71-4DDE-AA57-BD7D5C096B7B}" dt="2024-11-24T19:52:01.470" v="6486" actId="20577"/>
        <pc:sldMkLst>
          <pc:docMk/>
          <pc:sldMk cId="1000506659" sldId="1526"/>
        </pc:sldMkLst>
        <pc:spChg chg="mod">
          <ac:chgData name="Bernd Spiess" userId="e168e97b-844b-4c97-914b-387f77310634" providerId="ADAL" clId="{BE308DD4-1E71-4DDE-AA57-BD7D5C096B7B}" dt="2024-11-24T19:52:01.470" v="6486" actId="20577"/>
          <ac:spMkLst>
            <pc:docMk/>
            <pc:sldMk cId="1000506659" sldId="1526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4T19:51:46.799" v="6473" actId="20577"/>
          <ac:spMkLst>
            <pc:docMk/>
            <pc:sldMk cId="1000506659" sldId="1526"/>
            <ac:spMk id="6" creationId="{0C6613ED-0462-E10F-875A-6CD484AC78C4}"/>
          </ac:spMkLst>
        </pc:spChg>
      </pc:sldChg>
      <pc:sldChg chg="addSp delSp modSp add mod">
        <pc:chgData name="Bernd Spiess" userId="e168e97b-844b-4c97-914b-387f77310634" providerId="ADAL" clId="{BE308DD4-1E71-4DDE-AA57-BD7D5C096B7B}" dt="2024-11-24T20:22:18.597" v="6722" actId="20577"/>
        <pc:sldMkLst>
          <pc:docMk/>
          <pc:sldMk cId="603159803" sldId="1527"/>
        </pc:sldMkLst>
        <pc:spChg chg="mod">
          <ac:chgData name="Bernd Spiess" userId="e168e97b-844b-4c97-914b-387f77310634" providerId="ADAL" clId="{BE308DD4-1E71-4DDE-AA57-BD7D5C096B7B}" dt="2024-11-24T20:22:18.597" v="6722" actId="20577"/>
          <ac:spMkLst>
            <pc:docMk/>
            <pc:sldMk cId="603159803" sldId="1527"/>
            <ac:spMk id="13" creationId="{07F2C79E-73C6-4CD2-BF72-B33CBE84CD3A}"/>
          </ac:spMkLst>
        </pc:spChg>
        <pc:picChg chg="add mod">
          <ac:chgData name="Bernd Spiess" userId="e168e97b-844b-4c97-914b-387f77310634" providerId="ADAL" clId="{BE308DD4-1E71-4DDE-AA57-BD7D5C096B7B}" dt="2024-11-24T20:21:39.186" v="6669" actId="1076"/>
          <ac:picMkLst>
            <pc:docMk/>
            <pc:sldMk cId="603159803" sldId="1527"/>
            <ac:picMk id="5" creationId="{3E2C0D3A-9758-5E50-E00E-064528AF7B7A}"/>
          </ac:picMkLst>
        </pc:picChg>
        <pc:picChg chg="del">
          <ac:chgData name="Bernd Spiess" userId="e168e97b-844b-4c97-914b-387f77310634" providerId="ADAL" clId="{BE308DD4-1E71-4DDE-AA57-BD7D5C096B7B}" dt="2024-11-24T20:21:22.184" v="6665" actId="478"/>
          <ac:picMkLst>
            <pc:docMk/>
            <pc:sldMk cId="603159803" sldId="1527"/>
            <ac:picMk id="12" creationId="{C2E716EC-2857-785B-A906-FBF92937DC8D}"/>
          </ac:picMkLst>
        </pc:picChg>
      </pc:sldChg>
      <pc:sldChg chg="addSp delSp modSp add mod">
        <pc:chgData name="Bernd Spiess" userId="e168e97b-844b-4c97-914b-387f77310634" providerId="ADAL" clId="{BE308DD4-1E71-4DDE-AA57-BD7D5C096B7B}" dt="2024-11-24T20:29:06.709" v="6757" actId="20577"/>
        <pc:sldMkLst>
          <pc:docMk/>
          <pc:sldMk cId="3368485319" sldId="1528"/>
        </pc:sldMkLst>
        <pc:spChg chg="mod">
          <ac:chgData name="Bernd Spiess" userId="e168e97b-844b-4c97-914b-387f77310634" providerId="ADAL" clId="{BE308DD4-1E71-4DDE-AA57-BD7D5C096B7B}" dt="2024-11-24T20:29:06.709" v="6757" actId="20577"/>
          <ac:spMkLst>
            <pc:docMk/>
            <pc:sldMk cId="3368485319" sldId="1528"/>
            <ac:spMk id="13" creationId="{07F2C79E-73C6-4CD2-BF72-B33CBE84CD3A}"/>
          </ac:spMkLst>
        </pc:spChg>
        <pc:picChg chg="del">
          <ac:chgData name="Bernd Spiess" userId="e168e97b-844b-4c97-914b-387f77310634" providerId="ADAL" clId="{BE308DD4-1E71-4DDE-AA57-BD7D5C096B7B}" dt="2024-11-24T20:28:05.475" v="6726" actId="478"/>
          <ac:picMkLst>
            <pc:docMk/>
            <pc:sldMk cId="3368485319" sldId="1528"/>
            <ac:picMk id="5" creationId="{3E2C0D3A-9758-5E50-E00E-064528AF7B7A}"/>
          </ac:picMkLst>
        </pc:picChg>
        <pc:picChg chg="add mod">
          <ac:chgData name="Bernd Spiess" userId="e168e97b-844b-4c97-914b-387f77310634" providerId="ADAL" clId="{BE308DD4-1E71-4DDE-AA57-BD7D5C096B7B}" dt="2024-11-24T20:28:14.470" v="6729" actId="1076"/>
          <ac:picMkLst>
            <pc:docMk/>
            <pc:sldMk cId="3368485319" sldId="1528"/>
            <ac:picMk id="7" creationId="{75C2176B-006A-BEA6-5951-E19C45A34673}"/>
          </ac:picMkLst>
        </pc:picChg>
      </pc:sldChg>
      <pc:sldChg chg="modSp add mod">
        <pc:chgData name="Bernd Spiess" userId="e168e97b-844b-4c97-914b-387f77310634" providerId="ADAL" clId="{BE308DD4-1E71-4DDE-AA57-BD7D5C096B7B}" dt="2024-11-24T20:39:22.474" v="6941" actId="20577"/>
        <pc:sldMkLst>
          <pc:docMk/>
          <pc:sldMk cId="3623169887" sldId="1529"/>
        </pc:sldMkLst>
        <pc:spChg chg="mod">
          <ac:chgData name="Bernd Spiess" userId="e168e97b-844b-4c97-914b-387f77310634" providerId="ADAL" clId="{BE308DD4-1E71-4DDE-AA57-BD7D5C096B7B}" dt="2024-11-24T20:38:01.424" v="6806" actId="20577"/>
          <ac:spMkLst>
            <pc:docMk/>
            <pc:sldMk cId="3623169887" sldId="1529"/>
            <ac:spMk id="2" creationId="{A69865A9-5A97-D34B-7F93-7781F87F0BA6}"/>
          </ac:spMkLst>
        </pc:spChg>
        <pc:spChg chg="mod">
          <ac:chgData name="Bernd Spiess" userId="e168e97b-844b-4c97-914b-387f77310634" providerId="ADAL" clId="{BE308DD4-1E71-4DDE-AA57-BD7D5C096B7B}" dt="2024-11-24T20:39:22.474" v="6941" actId="20577"/>
          <ac:spMkLst>
            <pc:docMk/>
            <pc:sldMk cId="3623169887" sldId="1529"/>
            <ac:spMk id="6" creationId="{0C6613ED-0462-E10F-875A-6CD484AC78C4}"/>
          </ac:spMkLst>
        </pc:spChg>
      </pc:sldChg>
      <pc:sldChg chg="modSp del mod">
        <pc:chgData name="Bernd Spiess" userId="e168e97b-844b-4c97-914b-387f77310634" providerId="ADAL" clId="{BE308DD4-1E71-4DDE-AA57-BD7D5C096B7B}" dt="2024-11-24T14:53:55.212" v="295" actId="47"/>
        <pc:sldMkLst>
          <pc:docMk/>
          <pc:sldMk cId="3750422980" sldId="2147480773"/>
        </pc:sldMkLst>
        <pc:spChg chg="mod">
          <ac:chgData name="Bernd Spiess" userId="e168e97b-844b-4c97-914b-387f77310634" providerId="ADAL" clId="{BE308DD4-1E71-4DDE-AA57-BD7D5C096B7B}" dt="2024-11-24T14:50:23.685" v="286" actId="255"/>
          <ac:spMkLst>
            <pc:docMk/>
            <pc:sldMk cId="3750422980" sldId="2147480773"/>
            <ac:spMk id="2" creationId="{7C1F5353-E08B-5D42-BC69-D5F038EFED40}"/>
          </ac:spMkLst>
        </pc:spChg>
        <pc:spChg chg="mod">
          <ac:chgData name="Bernd Spiess" userId="e168e97b-844b-4c97-914b-387f77310634" providerId="ADAL" clId="{BE308DD4-1E71-4DDE-AA57-BD7D5C096B7B}" dt="2024-11-24T14:50:32.064" v="292" actId="20577"/>
          <ac:spMkLst>
            <pc:docMk/>
            <pc:sldMk cId="3750422980" sldId="2147480773"/>
            <ac:spMk id="3" creationId="{ED209904-973E-A822-6600-9424E55C6BB4}"/>
          </ac:spMkLst>
        </pc:spChg>
      </pc:sldChg>
      <pc:sldChg chg="add del">
        <pc:chgData name="Bernd Spiess" userId="e168e97b-844b-4c97-914b-387f77310634" providerId="ADAL" clId="{BE308DD4-1E71-4DDE-AA57-BD7D5C096B7B}" dt="2024-11-24T14:53:55.671" v="296" actId="47"/>
        <pc:sldMkLst>
          <pc:docMk/>
          <pc:sldMk cId="3872933907" sldId="2147480774"/>
        </pc:sldMkLst>
      </pc:sldChg>
    </pc:docChg>
  </pc:docChgLst>
  <pc:docChgLst>
    <pc:chgData name="Bernd Spiess" userId="e168e97b-844b-4c97-914b-387f77310634" providerId="ADAL" clId="{52CB6EF3-A973-427A-828B-33EFB45B6777}"/>
    <pc:docChg chg="undo custSel addSld modSld sldOrd">
      <pc:chgData name="Bernd Spiess" userId="e168e97b-844b-4c97-914b-387f77310634" providerId="ADAL" clId="{52CB6EF3-A973-427A-828B-33EFB45B6777}" dt="2024-11-04T12:14:27.460" v="1127" actId="20577"/>
      <pc:docMkLst>
        <pc:docMk/>
      </pc:docMkLst>
      <pc:sldChg chg="addSp delSp modSp mod setBg">
        <pc:chgData name="Bernd Spiess" userId="e168e97b-844b-4c97-914b-387f77310634" providerId="ADAL" clId="{52CB6EF3-A973-427A-828B-33EFB45B6777}" dt="2024-11-04T08:08:27.892" v="185" actId="1076"/>
        <pc:sldMkLst>
          <pc:docMk/>
          <pc:sldMk cId="388220887" sldId="1451"/>
        </pc:sldMkLst>
        <pc:spChg chg="del mod">
          <ac:chgData name="Bernd Spiess" userId="e168e97b-844b-4c97-914b-387f77310634" providerId="ADAL" clId="{52CB6EF3-A973-427A-828B-33EFB45B6777}" dt="2024-11-04T07:50:00.378" v="21" actId="478"/>
          <ac:spMkLst>
            <pc:docMk/>
            <pc:sldMk cId="388220887" sldId="1451"/>
            <ac:spMk id="3" creationId="{465A78C7-16C6-1600-1A35-85FDB1630C6F}"/>
          </ac:spMkLst>
        </pc:spChg>
        <pc:spChg chg="add del mod">
          <ac:chgData name="Bernd Spiess" userId="e168e97b-844b-4c97-914b-387f77310634" providerId="ADAL" clId="{52CB6EF3-A973-427A-828B-33EFB45B6777}" dt="2024-11-04T07:49:13.685" v="19" actId="478"/>
          <ac:spMkLst>
            <pc:docMk/>
            <pc:sldMk cId="388220887" sldId="1451"/>
            <ac:spMk id="4" creationId="{7345F644-DDEB-5DE2-005C-CECF073EB859}"/>
          </ac:spMkLst>
        </pc:spChg>
        <pc:spChg chg="add del mod">
          <ac:chgData name="Bernd Spiess" userId="e168e97b-844b-4c97-914b-387f77310634" providerId="ADAL" clId="{52CB6EF3-A973-427A-828B-33EFB45B6777}" dt="2024-11-04T07:50:00.378" v="21" actId="478"/>
          <ac:spMkLst>
            <pc:docMk/>
            <pc:sldMk cId="388220887" sldId="1451"/>
            <ac:spMk id="5" creationId="{00000000-0000-0000-0000-000000000000}"/>
          </ac:spMkLst>
        </pc:spChg>
        <pc:spChg chg="add del mod">
          <ac:chgData name="Bernd Spiess" userId="e168e97b-844b-4c97-914b-387f77310634" providerId="ADAL" clId="{52CB6EF3-A973-427A-828B-33EFB45B6777}" dt="2024-11-04T07:50:05.799" v="22" actId="478"/>
          <ac:spMkLst>
            <pc:docMk/>
            <pc:sldMk cId="388220887" sldId="1451"/>
            <ac:spMk id="7" creationId="{D2B4C61D-62DD-2C19-4ED8-7C6CD61C5D17}"/>
          </ac:spMkLst>
        </pc:spChg>
        <pc:spChg chg="add mod">
          <ac:chgData name="Bernd Spiess" userId="e168e97b-844b-4c97-914b-387f77310634" providerId="ADAL" clId="{52CB6EF3-A973-427A-828B-33EFB45B6777}" dt="2024-11-04T07:51:46.078" v="27" actId="14100"/>
          <ac:spMkLst>
            <pc:docMk/>
            <pc:sldMk cId="388220887" sldId="1451"/>
            <ac:spMk id="8" creationId="{0AD21386-D7CC-50F2-FAB7-DB3C3A9B612D}"/>
          </ac:spMkLst>
        </pc:spChg>
        <pc:spChg chg="del mod">
          <ac:chgData name="Bernd Spiess" userId="e168e97b-844b-4c97-914b-387f77310634" providerId="ADAL" clId="{52CB6EF3-A973-427A-828B-33EFB45B6777}" dt="2024-11-04T07:48:15.445" v="7" actId="478"/>
          <ac:spMkLst>
            <pc:docMk/>
            <pc:sldMk cId="388220887" sldId="1451"/>
            <ac:spMk id="9" creationId="{00000000-0000-0000-0000-000000000000}"/>
          </ac:spMkLst>
        </pc:spChg>
        <pc:spChg chg="add mod">
          <ac:chgData name="Bernd Spiess" userId="e168e97b-844b-4c97-914b-387f77310634" providerId="ADAL" clId="{52CB6EF3-A973-427A-828B-33EFB45B6777}" dt="2024-11-04T07:51:57.441" v="59" actId="20577"/>
          <ac:spMkLst>
            <pc:docMk/>
            <pc:sldMk cId="388220887" sldId="1451"/>
            <ac:spMk id="10" creationId="{497AC35E-6E5D-9765-C350-CC59B18153A5}"/>
          </ac:spMkLst>
        </pc:spChg>
        <pc:spChg chg="add mod">
          <ac:chgData name="Bernd Spiess" userId="e168e97b-844b-4c97-914b-387f77310634" providerId="ADAL" clId="{52CB6EF3-A973-427A-828B-33EFB45B6777}" dt="2024-11-04T08:08:27.892" v="185" actId="1076"/>
          <ac:spMkLst>
            <pc:docMk/>
            <pc:sldMk cId="388220887" sldId="1451"/>
            <ac:spMk id="12" creationId="{871157FD-7BC5-323E-A2A5-CDAAD0C2846B}"/>
          </ac:spMkLst>
        </pc:spChg>
      </pc:sldChg>
      <pc:sldChg chg="addSp delSp modSp mod">
        <pc:chgData name="Bernd Spiess" userId="e168e97b-844b-4c97-914b-387f77310634" providerId="ADAL" clId="{52CB6EF3-A973-427A-828B-33EFB45B6777}" dt="2024-11-04T11:12:22.255" v="372" actId="1076"/>
        <pc:sldMkLst>
          <pc:docMk/>
          <pc:sldMk cId="1396336207" sldId="1452"/>
        </pc:sldMkLst>
        <pc:spChg chg="add del mod">
          <ac:chgData name="Bernd Spiess" userId="e168e97b-844b-4c97-914b-387f77310634" providerId="ADAL" clId="{52CB6EF3-A973-427A-828B-33EFB45B6777}" dt="2024-11-04T11:05:42.842" v="245" actId="478"/>
          <ac:spMkLst>
            <pc:docMk/>
            <pc:sldMk cId="1396336207" sldId="1452"/>
            <ac:spMk id="7" creationId="{C884812C-E0B2-CFCF-DD37-3EA44D136A38}"/>
          </ac:spMkLst>
        </pc:spChg>
        <pc:spChg chg="add del mod">
          <ac:chgData name="Bernd Spiess" userId="e168e97b-844b-4c97-914b-387f77310634" providerId="ADAL" clId="{52CB6EF3-A973-427A-828B-33EFB45B6777}" dt="2024-11-04T11:04:41.449" v="238" actId="1076"/>
          <ac:spMkLst>
            <pc:docMk/>
            <pc:sldMk cId="1396336207" sldId="1452"/>
            <ac:spMk id="8" creationId="{8FA46BFF-3EB0-6691-D93E-ED42F9430CE7}"/>
          </ac:spMkLst>
        </pc:spChg>
        <pc:spChg chg="mod">
          <ac:chgData name="Bernd Spiess" userId="e168e97b-844b-4c97-914b-387f77310634" providerId="ADAL" clId="{52CB6EF3-A973-427A-828B-33EFB45B6777}" dt="2024-11-04T11:11:45.473" v="367" actId="20577"/>
          <ac:spMkLst>
            <pc:docMk/>
            <pc:sldMk cId="1396336207" sldId="1452"/>
            <ac:spMk id="10" creationId="{1E8DBD79-4B3A-5AFD-2A66-5E6FB0AC7653}"/>
          </ac:spMkLst>
        </pc:spChg>
        <pc:spChg chg="del">
          <ac:chgData name="Bernd Spiess" userId="e168e97b-844b-4c97-914b-387f77310634" providerId="ADAL" clId="{52CB6EF3-A973-427A-828B-33EFB45B6777}" dt="2024-11-04T11:06:14.769" v="249" actId="478"/>
          <ac:spMkLst>
            <pc:docMk/>
            <pc:sldMk cId="1396336207" sldId="1452"/>
            <ac:spMk id="11" creationId="{8DAC04CD-D591-3B99-CE79-0B3B3CE08846}"/>
          </ac:spMkLst>
        </pc:spChg>
        <pc:spChg chg="mod">
          <ac:chgData name="Bernd Spiess" userId="e168e97b-844b-4c97-914b-387f77310634" providerId="ADAL" clId="{52CB6EF3-A973-427A-828B-33EFB45B6777}" dt="2024-11-04T11:07:19.578" v="317" actId="20577"/>
          <ac:spMkLst>
            <pc:docMk/>
            <pc:sldMk cId="1396336207" sldId="1452"/>
            <ac:spMk id="13" creationId="{07F2C79E-73C6-4CD2-BF72-B33CBE84CD3A}"/>
          </ac:spMkLst>
        </pc:spChg>
        <pc:spChg chg="mod">
          <ac:chgData name="Bernd Spiess" userId="e168e97b-844b-4c97-914b-387f77310634" providerId="ADAL" clId="{52CB6EF3-A973-427A-828B-33EFB45B6777}" dt="2024-11-04T11:03:55.200" v="215" actId="1076"/>
          <ac:spMkLst>
            <pc:docMk/>
            <pc:sldMk cId="1396336207" sldId="1452"/>
            <ac:spMk id="17" creationId="{3D44B958-8C61-AEEA-7552-52ED53A90A66}"/>
          </ac:spMkLst>
        </pc:spChg>
        <pc:spChg chg="mod">
          <ac:chgData name="Bernd Spiess" userId="e168e97b-844b-4c97-914b-387f77310634" providerId="ADAL" clId="{52CB6EF3-A973-427A-828B-33EFB45B6777}" dt="2024-11-04T11:12:22.255" v="372" actId="1076"/>
          <ac:spMkLst>
            <pc:docMk/>
            <pc:sldMk cId="1396336207" sldId="1452"/>
            <ac:spMk id="18" creationId="{E0B73FE2-CAD5-703D-8B30-0BB4571A77C4}"/>
          </ac:spMkLst>
        </pc:spChg>
        <pc:spChg chg="add mod">
          <ac:chgData name="Bernd Spiess" userId="e168e97b-844b-4c97-914b-387f77310634" providerId="ADAL" clId="{52CB6EF3-A973-427A-828B-33EFB45B6777}" dt="2024-11-04T11:05:13.562" v="242" actId="1076"/>
          <ac:spMkLst>
            <pc:docMk/>
            <pc:sldMk cId="1396336207" sldId="1452"/>
            <ac:spMk id="20" creationId="{9C33701E-BC15-0FDE-E588-C46D65A26406}"/>
          </ac:spMkLst>
        </pc:spChg>
        <pc:spChg chg="add mod">
          <ac:chgData name="Bernd Spiess" userId="e168e97b-844b-4c97-914b-387f77310634" providerId="ADAL" clId="{52CB6EF3-A973-427A-828B-33EFB45B6777}" dt="2024-11-04T11:05:16.762" v="243" actId="1076"/>
          <ac:spMkLst>
            <pc:docMk/>
            <pc:sldMk cId="1396336207" sldId="1452"/>
            <ac:spMk id="21" creationId="{8A67D153-5A37-7FAE-3924-62C0D614926A}"/>
          </ac:spMkLst>
        </pc:spChg>
        <pc:spChg chg="add mod">
          <ac:chgData name="Bernd Spiess" userId="e168e97b-844b-4c97-914b-387f77310634" providerId="ADAL" clId="{52CB6EF3-A973-427A-828B-33EFB45B6777}" dt="2024-11-04T11:05:52.775" v="247" actId="1076"/>
          <ac:spMkLst>
            <pc:docMk/>
            <pc:sldMk cId="1396336207" sldId="1452"/>
            <ac:spMk id="22" creationId="{3A7477AA-5744-0690-4A76-2098A3622B59}"/>
          </ac:spMkLst>
        </pc:spChg>
        <pc:spChg chg="add mod">
          <ac:chgData name="Bernd Spiess" userId="e168e97b-844b-4c97-914b-387f77310634" providerId="ADAL" clId="{52CB6EF3-A973-427A-828B-33EFB45B6777}" dt="2024-11-04T11:11:11.865" v="356" actId="1076"/>
          <ac:spMkLst>
            <pc:docMk/>
            <pc:sldMk cId="1396336207" sldId="1452"/>
            <ac:spMk id="23" creationId="{0B05FCC9-DE04-D775-5661-BE6C1BCCFD6F}"/>
          </ac:spMkLst>
        </pc:spChg>
        <pc:picChg chg="mod">
          <ac:chgData name="Bernd Spiess" userId="e168e97b-844b-4c97-914b-387f77310634" providerId="ADAL" clId="{52CB6EF3-A973-427A-828B-33EFB45B6777}" dt="2024-11-04T11:03:51.905" v="214" actId="14100"/>
          <ac:picMkLst>
            <pc:docMk/>
            <pc:sldMk cId="1396336207" sldId="1452"/>
            <ac:picMk id="6" creationId="{0E5E7131-0211-8DC5-39FD-B389617E7440}"/>
          </ac:picMkLst>
        </pc:picChg>
        <pc:picChg chg="del">
          <ac:chgData name="Bernd Spiess" userId="e168e97b-844b-4c97-914b-387f77310634" providerId="ADAL" clId="{52CB6EF3-A973-427A-828B-33EFB45B6777}" dt="2024-11-04T08:12:40.113" v="186" actId="478"/>
          <ac:picMkLst>
            <pc:docMk/>
            <pc:sldMk cId="1396336207" sldId="1452"/>
            <ac:picMk id="14" creationId="{2E564804-3A1E-846C-9B5C-707188C0F57F}"/>
          </ac:picMkLst>
        </pc:picChg>
        <pc:picChg chg="add del mod ord">
          <ac:chgData name="Bernd Spiess" userId="e168e97b-844b-4c97-914b-387f77310634" providerId="ADAL" clId="{52CB6EF3-A973-427A-828B-33EFB45B6777}" dt="2024-11-04T11:03:30.927" v="209" actId="478"/>
          <ac:picMkLst>
            <pc:docMk/>
            <pc:sldMk cId="1396336207" sldId="1452"/>
            <ac:picMk id="15" creationId="{B3D801AB-7339-9DEC-12D9-D3D30C6556D0}"/>
          </ac:picMkLst>
        </pc:picChg>
        <pc:picChg chg="add mod ord">
          <ac:chgData name="Bernd Spiess" userId="e168e97b-844b-4c97-914b-387f77310634" providerId="ADAL" clId="{52CB6EF3-A973-427A-828B-33EFB45B6777}" dt="2024-11-04T11:04:05.291" v="218" actId="167"/>
          <ac:picMkLst>
            <pc:docMk/>
            <pc:sldMk cId="1396336207" sldId="1452"/>
            <ac:picMk id="19" creationId="{E2B13F29-1E83-92AF-9650-5F97CEC34789}"/>
          </ac:picMkLst>
        </pc:picChg>
        <pc:picChg chg="add del mod">
          <ac:chgData name="Bernd Spiess" userId="e168e97b-844b-4c97-914b-387f77310634" providerId="ADAL" clId="{52CB6EF3-A973-427A-828B-33EFB45B6777}" dt="2024-11-04T11:00:39.784" v="202" actId="478"/>
          <ac:picMkLst>
            <pc:docMk/>
            <pc:sldMk cId="1396336207" sldId="1452"/>
            <ac:picMk id="1026" creationId="{75E49E14-10C8-B49F-FED1-D5894D93939D}"/>
          </ac:picMkLst>
        </pc:picChg>
        <pc:picChg chg="add del mod">
          <ac:chgData name="Bernd Spiess" userId="e168e97b-844b-4c97-914b-387f77310634" providerId="ADAL" clId="{52CB6EF3-A973-427A-828B-33EFB45B6777}" dt="2024-11-04T11:00:40.455" v="203" actId="478"/>
          <ac:picMkLst>
            <pc:docMk/>
            <pc:sldMk cId="1396336207" sldId="1452"/>
            <ac:picMk id="1028" creationId="{D64DFA78-174F-EAF7-DAF2-F311C30C270C}"/>
          </ac:picMkLst>
        </pc:picChg>
      </pc:sldChg>
      <pc:sldChg chg="addSp modSp mod">
        <pc:chgData name="Bernd Spiess" userId="e168e97b-844b-4c97-914b-387f77310634" providerId="ADAL" clId="{52CB6EF3-A973-427A-828B-33EFB45B6777}" dt="2024-11-04T12:03:20.484" v="506" actId="20577"/>
        <pc:sldMkLst>
          <pc:docMk/>
          <pc:sldMk cId="2977021179" sldId="1453"/>
        </pc:sldMkLst>
        <pc:spChg chg="add mod">
          <ac:chgData name="Bernd Spiess" userId="e168e97b-844b-4c97-914b-387f77310634" providerId="ADAL" clId="{52CB6EF3-A973-427A-828B-33EFB45B6777}" dt="2024-11-04T12:03:20.484" v="506" actId="20577"/>
          <ac:spMkLst>
            <pc:docMk/>
            <pc:sldMk cId="2977021179" sldId="1453"/>
            <ac:spMk id="9" creationId="{6CE93EC2-DECE-EC8F-B675-A7F47DC54F6D}"/>
          </ac:spMkLst>
        </pc:spChg>
        <pc:picChg chg="add mod">
          <ac:chgData name="Bernd Spiess" userId="e168e97b-844b-4c97-914b-387f77310634" providerId="ADAL" clId="{52CB6EF3-A973-427A-828B-33EFB45B6777}" dt="2024-11-04T12:02:23.521" v="437" actId="1076"/>
          <ac:picMkLst>
            <pc:docMk/>
            <pc:sldMk cId="2977021179" sldId="1453"/>
            <ac:picMk id="8" creationId="{87B3F7EA-BE8E-8C16-7CA4-8D1378A88077}"/>
          </ac:picMkLst>
        </pc:picChg>
      </pc:sldChg>
      <pc:sldChg chg="addSp modSp mod">
        <pc:chgData name="Bernd Spiess" userId="e168e97b-844b-4c97-914b-387f77310634" providerId="ADAL" clId="{52CB6EF3-A973-427A-828B-33EFB45B6777}" dt="2024-11-04T12:04:54.625" v="599" actId="20577"/>
        <pc:sldMkLst>
          <pc:docMk/>
          <pc:sldMk cId="293994185" sldId="1454"/>
        </pc:sldMkLst>
        <pc:spChg chg="add mod">
          <ac:chgData name="Bernd Spiess" userId="e168e97b-844b-4c97-914b-387f77310634" providerId="ADAL" clId="{52CB6EF3-A973-427A-828B-33EFB45B6777}" dt="2024-11-04T12:04:54.625" v="599" actId="20577"/>
          <ac:spMkLst>
            <pc:docMk/>
            <pc:sldMk cId="293994185" sldId="1454"/>
            <ac:spMk id="7" creationId="{7A64EE90-C1FD-55D9-7EEA-A1FD5373CD6A}"/>
          </ac:spMkLst>
        </pc:spChg>
      </pc:sldChg>
      <pc:sldChg chg="addSp modSp mod">
        <pc:chgData name="Bernd Spiess" userId="e168e97b-844b-4c97-914b-387f77310634" providerId="ADAL" clId="{52CB6EF3-A973-427A-828B-33EFB45B6777}" dt="2024-11-04T12:05:06.179" v="601" actId="6549"/>
        <pc:sldMkLst>
          <pc:docMk/>
          <pc:sldMk cId="4136803251" sldId="1456"/>
        </pc:sldMkLst>
        <pc:spChg chg="add mod">
          <ac:chgData name="Bernd Spiess" userId="e168e97b-844b-4c97-914b-387f77310634" providerId="ADAL" clId="{52CB6EF3-A973-427A-828B-33EFB45B6777}" dt="2024-11-04T12:05:06.179" v="601" actId="6549"/>
          <ac:spMkLst>
            <pc:docMk/>
            <pc:sldMk cId="4136803251" sldId="1456"/>
            <ac:spMk id="7" creationId="{1F1ABB83-9FB2-E088-FE78-01F8B4CEE2B9}"/>
          </ac:spMkLst>
        </pc:spChg>
      </pc:sldChg>
      <pc:sldChg chg="addSp modSp">
        <pc:chgData name="Bernd Spiess" userId="e168e97b-844b-4c97-914b-387f77310634" providerId="ADAL" clId="{52CB6EF3-A973-427A-828B-33EFB45B6777}" dt="2024-11-04T12:05:14.666" v="602"/>
        <pc:sldMkLst>
          <pc:docMk/>
          <pc:sldMk cId="2352274029" sldId="1457"/>
        </pc:sldMkLst>
        <pc:spChg chg="add mod">
          <ac:chgData name="Bernd Spiess" userId="e168e97b-844b-4c97-914b-387f77310634" providerId="ADAL" clId="{52CB6EF3-A973-427A-828B-33EFB45B6777}" dt="2024-11-04T12:05:14.666" v="602"/>
          <ac:spMkLst>
            <pc:docMk/>
            <pc:sldMk cId="2352274029" sldId="1457"/>
            <ac:spMk id="5" creationId="{86C2F48E-337F-38D1-C1E2-2A7765F135AB}"/>
          </ac:spMkLst>
        </pc:spChg>
      </pc:sldChg>
      <pc:sldChg chg="addSp modSp mod">
        <pc:chgData name="Bernd Spiess" userId="e168e97b-844b-4c97-914b-387f77310634" providerId="ADAL" clId="{52CB6EF3-A973-427A-828B-33EFB45B6777}" dt="2024-11-04T12:06:08.542" v="673" actId="20577"/>
        <pc:sldMkLst>
          <pc:docMk/>
          <pc:sldMk cId="612467457" sldId="1461"/>
        </pc:sldMkLst>
        <pc:spChg chg="add mod">
          <ac:chgData name="Bernd Spiess" userId="e168e97b-844b-4c97-914b-387f77310634" providerId="ADAL" clId="{52CB6EF3-A973-427A-828B-33EFB45B6777}" dt="2024-11-04T12:06:08.542" v="673" actId="20577"/>
          <ac:spMkLst>
            <pc:docMk/>
            <pc:sldMk cId="612467457" sldId="1461"/>
            <ac:spMk id="5" creationId="{FD584EC9-5044-E133-C1D4-DA85C3C5378B}"/>
          </ac:spMkLst>
        </pc:spChg>
      </pc:sldChg>
      <pc:sldChg chg="addSp modSp mod">
        <pc:chgData name="Bernd Spiess" userId="e168e97b-844b-4c97-914b-387f77310634" providerId="ADAL" clId="{52CB6EF3-A973-427A-828B-33EFB45B6777}" dt="2024-11-04T12:06:33.466" v="675"/>
        <pc:sldMkLst>
          <pc:docMk/>
          <pc:sldMk cId="2165646490" sldId="1463"/>
        </pc:sldMkLst>
        <pc:spChg chg="add mod">
          <ac:chgData name="Bernd Spiess" userId="e168e97b-844b-4c97-914b-387f77310634" providerId="ADAL" clId="{52CB6EF3-A973-427A-828B-33EFB45B6777}" dt="2024-11-04T12:06:33.466" v="675"/>
          <ac:spMkLst>
            <pc:docMk/>
            <pc:sldMk cId="2165646490" sldId="1463"/>
            <ac:spMk id="5" creationId="{0FD85EF2-971E-568E-9F33-75E24D2EBE86}"/>
          </ac:spMkLst>
        </pc:spChg>
      </pc:sldChg>
      <pc:sldChg chg="addSp modSp">
        <pc:chgData name="Bernd Spiess" userId="e168e97b-844b-4c97-914b-387f77310634" providerId="ADAL" clId="{52CB6EF3-A973-427A-828B-33EFB45B6777}" dt="2024-11-04T12:05:22.712" v="603"/>
        <pc:sldMkLst>
          <pc:docMk/>
          <pc:sldMk cId="3218171897" sldId="1467"/>
        </pc:sldMkLst>
        <pc:spChg chg="add mod">
          <ac:chgData name="Bernd Spiess" userId="e168e97b-844b-4c97-914b-387f77310634" providerId="ADAL" clId="{52CB6EF3-A973-427A-828B-33EFB45B6777}" dt="2024-11-04T12:05:22.712" v="603"/>
          <ac:spMkLst>
            <pc:docMk/>
            <pc:sldMk cId="3218171897" sldId="1467"/>
            <ac:spMk id="2" creationId="{E73EF778-21B3-0255-D264-27EA424BEF26}"/>
          </ac:spMkLst>
        </pc:spChg>
      </pc:sldChg>
      <pc:sldChg chg="addSp delSp modSp mod ord">
        <pc:chgData name="Bernd Spiess" userId="e168e97b-844b-4c97-914b-387f77310634" providerId="ADAL" clId="{52CB6EF3-A973-427A-828B-33EFB45B6777}" dt="2024-11-04T12:14:27.460" v="1127" actId="20577"/>
        <pc:sldMkLst>
          <pc:docMk/>
          <pc:sldMk cId="4025692908" sldId="1468"/>
        </pc:sldMkLst>
        <pc:spChg chg="mod">
          <ac:chgData name="Bernd Spiess" userId="e168e97b-844b-4c97-914b-387f77310634" providerId="ADAL" clId="{52CB6EF3-A973-427A-828B-33EFB45B6777}" dt="2024-11-04T12:14:27.460" v="1127" actId="20577"/>
          <ac:spMkLst>
            <pc:docMk/>
            <pc:sldMk cId="4025692908" sldId="1468"/>
            <ac:spMk id="5" creationId="{A47765B8-987F-C83E-75E8-1D8FB390B33A}"/>
          </ac:spMkLst>
        </pc:spChg>
        <pc:spChg chg="add del mod">
          <ac:chgData name="Bernd Spiess" userId="e168e97b-844b-4c97-914b-387f77310634" providerId="ADAL" clId="{52CB6EF3-A973-427A-828B-33EFB45B6777}" dt="2024-11-04T12:14:05.738" v="1097" actId="478"/>
          <ac:spMkLst>
            <pc:docMk/>
            <pc:sldMk cId="4025692908" sldId="1468"/>
            <ac:spMk id="6" creationId="{5AE45F09-D89A-9142-D2E2-4592967AA1E3}"/>
          </ac:spMkLst>
        </pc:spChg>
        <pc:spChg chg="mod">
          <ac:chgData name="Bernd Spiess" userId="e168e97b-844b-4c97-914b-387f77310634" providerId="ADAL" clId="{52CB6EF3-A973-427A-828B-33EFB45B6777}" dt="2024-11-04T12:14:00.915" v="1096" actId="5793"/>
          <ac:spMkLst>
            <pc:docMk/>
            <pc:sldMk cId="4025692908" sldId="1468"/>
            <ac:spMk id="13" creationId="{07F2C79E-73C6-4CD2-BF72-B33CBE84CD3A}"/>
          </ac:spMkLst>
        </pc:spChg>
      </pc:sldChg>
      <pc:sldChg chg="addSp modSp mod">
        <pc:chgData name="Bernd Spiess" userId="e168e97b-844b-4c97-914b-387f77310634" providerId="ADAL" clId="{52CB6EF3-A973-427A-828B-33EFB45B6777}" dt="2024-11-04T12:13:00.796" v="1055" actId="20577"/>
        <pc:sldMkLst>
          <pc:docMk/>
          <pc:sldMk cId="3907890515" sldId="1469"/>
        </pc:sldMkLst>
        <pc:spChg chg="add mod">
          <ac:chgData name="Bernd Spiess" userId="e168e97b-844b-4c97-914b-387f77310634" providerId="ADAL" clId="{52CB6EF3-A973-427A-828B-33EFB45B6777}" dt="2024-11-04T12:13:00.796" v="1055" actId="20577"/>
          <ac:spMkLst>
            <pc:docMk/>
            <pc:sldMk cId="3907890515" sldId="1469"/>
            <ac:spMk id="6" creationId="{27CA44FC-8E67-6509-B3EB-4B8C13D37983}"/>
          </ac:spMkLst>
        </pc:spChg>
      </pc:sldChg>
      <pc:sldChg chg="addSp modSp">
        <pc:chgData name="Bernd Spiess" userId="e168e97b-844b-4c97-914b-387f77310634" providerId="ADAL" clId="{52CB6EF3-A973-427A-828B-33EFB45B6777}" dt="2024-11-04T12:13:08.126" v="1056"/>
        <pc:sldMkLst>
          <pc:docMk/>
          <pc:sldMk cId="961019362" sldId="1470"/>
        </pc:sldMkLst>
        <pc:spChg chg="add mod">
          <ac:chgData name="Bernd Spiess" userId="e168e97b-844b-4c97-914b-387f77310634" providerId="ADAL" clId="{52CB6EF3-A973-427A-828B-33EFB45B6777}" dt="2024-11-04T12:13:08.126" v="1056"/>
          <ac:spMkLst>
            <pc:docMk/>
            <pc:sldMk cId="961019362" sldId="1470"/>
            <ac:spMk id="6" creationId="{4ADB9214-4B17-6EAD-3106-97EA2D6C1E2A}"/>
          </ac:spMkLst>
        </pc:spChg>
      </pc:sldChg>
      <pc:sldChg chg="addSp modSp">
        <pc:chgData name="Bernd Spiess" userId="e168e97b-844b-4c97-914b-387f77310634" providerId="ADAL" clId="{52CB6EF3-A973-427A-828B-33EFB45B6777}" dt="2024-11-04T12:13:10.136" v="1057"/>
        <pc:sldMkLst>
          <pc:docMk/>
          <pc:sldMk cId="2540065490" sldId="1471"/>
        </pc:sldMkLst>
        <pc:spChg chg="add mod">
          <ac:chgData name="Bernd Spiess" userId="e168e97b-844b-4c97-914b-387f77310634" providerId="ADAL" clId="{52CB6EF3-A973-427A-828B-33EFB45B6777}" dt="2024-11-04T12:13:10.136" v="1057"/>
          <ac:spMkLst>
            <pc:docMk/>
            <pc:sldMk cId="2540065490" sldId="1471"/>
            <ac:spMk id="5" creationId="{243CD3BA-3B58-3520-C92F-9C7B6BE938BB}"/>
          </ac:spMkLst>
        </pc:spChg>
      </pc:sldChg>
      <pc:sldChg chg="addSp modSp">
        <pc:chgData name="Bernd Spiess" userId="e168e97b-844b-4c97-914b-387f77310634" providerId="ADAL" clId="{52CB6EF3-A973-427A-828B-33EFB45B6777}" dt="2024-11-04T12:13:12.114" v="1059"/>
        <pc:sldMkLst>
          <pc:docMk/>
          <pc:sldMk cId="1938929608" sldId="1472"/>
        </pc:sldMkLst>
        <pc:spChg chg="add mod">
          <ac:chgData name="Bernd Spiess" userId="e168e97b-844b-4c97-914b-387f77310634" providerId="ADAL" clId="{52CB6EF3-A973-427A-828B-33EFB45B6777}" dt="2024-11-04T12:13:12.114" v="1059"/>
          <ac:spMkLst>
            <pc:docMk/>
            <pc:sldMk cId="1938929608" sldId="1472"/>
            <ac:spMk id="5" creationId="{D40327B4-F559-4645-6290-E66825B79DE6}"/>
          </ac:spMkLst>
        </pc:spChg>
      </pc:sldChg>
      <pc:sldChg chg="addSp modSp">
        <pc:chgData name="Bernd Spiess" userId="e168e97b-844b-4c97-914b-387f77310634" providerId="ADAL" clId="{52CB6EF3-A973-427A-828B-33EFB45B6777}" dt="2024-11-04T12:13:13.527" v="1060"/>
        <pc:sldMkLst>
          <pc:docMk/>
          <pc:sldMk cId="4094965143" sldId="1473"/>
        </pc:sldMkLst>
        <pc:spChg chg="add mod">
          <ac:chgData name="Bernd Spiess" userId="e168e97b-844b-4c97-914b-387f77310634" providerId="ADAL" clId="{52CB6EF3-A973-427A-828B-33EFB45B6777}" dt="2024-11-04T12:13:13.527" v="1060"/>
          <ac:spMkLst>
            <pc:docMk/>
            <pc:sldMk cId="4094965143" sldId="1473"/>
            <ac:spMk id="5" creationId="{2CDE986B-A3BF-04FF-3A17-BA0656EA3A88}"/>
          </ac:spMkLst>
        </pc:spChg>
      </pc:sldChg>
      <pc:sldChg chg="addSp modSp">
        <pc:chgData name="Bernd Spiess" userId="e168e97b-844b-4c97-914b-387f77310634" providerId="ADAL" clId="{52CB6EF3-A973-427A-828B-33EFB45B6777}" dt="2024-11-04T12:13:14.997" v="1061"/>
        <pc:sldMkLst>
          <pc:docMk/>
          <pc:sldMk cId="751942520" sldId="1474"/>
        </pc:sldMkLst>
        <pc:spChg chg="add mod">
          <ac:chgData name="Bernd Spiess" userId="e168e97b-844b-4c97-914b-387f77310634" providerId="ADAL" clId="{52CB6EF3-A973-427A-828B-33EFB45B6777}" dt="2024-11-04T12:13:14.997" v="1061"/>
          <ac:spMkLst>
            <pc:docMk/>
            <pc:sldMk cId="751942520" sldId="1474"/>
            <ac:spMk id="5" creationId="{D0068785-EB98-06F0-9870-655490C2F70A}"/>
          </ac:spMkLst>
        </pc:spChg>
      </pc:sldChg>
      <pc:sldChg chg="addSp modSp">
        <pc:chgData name="Bernd Spiess" userId="e168e97b-844b-4c97-914b-387f77310634" providerId="ADAL" clId="{52CB6EF3-A973-427A-828B-33EFB45B6777}" dt="2024-11-04T12:13:16.358" v="1062"/>
        <pc:sldMkLst>
          <pc:docMk/>
          <pc:sldMk cId="2660971405" sldId="1475"/>
        </pc:sldMkLst>
        <pc:spChg chg="add mod">
          <ac:chgData name="Bernd Spiess" userId="e168e97b-844b-4c97-914b-387f77310634" providerId="ADAL" clId="{52CB6EF3-A973-427A-828B-33EFB45B6777}" dt="2024-11-04T12:13:16.358" v="1062"/>
          <ac:spMkLst>
            <pc:docMk/>
            <pc:sldMk cId="2660971405" sldId="1475"/>
            <ac:spMk id="5" creationId="{66EB3636-9AA9-ACD6-C2ED-0CB9784D2720}"/>
          </ac:spMkLst>
        </pc:spChg>
      </pc:sldChg>
      <pc:sldChg chg="addSp modSp">
        <pc:chgData name="Bernd Spiess" userId="e168e97b-844b-4c97-914b-387f77310634" providerId="ADAL" clId="{52CB6EF3-A973-427A-828B-33EFB45B6777}" dt="2024-11-04T12:13:20.598" v="1065"/>
        <pc:sldMkLst>
          <pc:docMk/>
          <pc:sldMk cId="1947451194" sldId="1476"/>
        </pc:sldMkLst>
        <pc:spChg chg="add mod">
          <ac:chgData name="Bernd Spiess" userId="e168e97b-844b-4c97-914b-387f77310634" providerId="ADAL" clId="{52CB6EF3-A973-427A-828B-33EFB45B6777}" dt="2024-11-04T12:13:20.598" v="1065"/>
          <ac:spMkLst>
            <pc:docMk/>
            <pc:sldMk cId="1947451194" sldId="1476"/>
            <ac:spMk id="5" creationId="{85EEAE5E-5D35-9517-0EDC-C39A8B3AFE18}"/>
          </ac:spMkLst>
        </pc:spChg>
      </pc:sldChg>
      <pc:sldChg chg="addSp modSp">
        <pc:chgData name="Bernd Spiess" userId="e168e97b-844b-4c97-914b-387f77310634" providerId="ADAL" clId="{52CB6EF3-A973-427A-828B-33EFB45B6777}" dt="2024-11-04T12:13:22.025" v="1066"/>
        <pc:sldMkLst>
          <pc:docMk/>
          <pc:sldMk cId="1184945335" sldId="1477"/>
        </pc:sldMkLst>
        <pc:spChg chg="add mod">
          <ac:chgData name="Bernd Spiess" userId="e168e97b-844b-4c97-914b-387f77310634" providerId="ADAL" clId="{52CB6EF3-A973-427A-828B-33EFB45B6777}" dt="2024-11-04T12:13:22.025" v="1066"/>
          <ac:spMkLst>
            <pc:docMk/>
            <pc:sldMk cId="1184945335" sldId="1477"/>
            <ac:spMk id="5" creationId="{65ADEC30-D516-3AFD-C011-BC3EF77D6340}"/>
          </ac:spMkLst>
        </pc:spChg>
      </pc:sldChg>
      <pc:sldChg chg="addSp modSp">
        <pc:chgData name="Bernd Spiess" userId="e168e97b-844b-4c97-914b-387f77310634" providerId="ADAL" clId="{52CB6EF3-A973-427A-828B-33EFB45B6777}" dt="2024-11-04T12:13:19.409" v="1064"/>
        <pc:sldMkLst>
          <pc:docMk/>
          <pc:sldMk cId="1629140284" sldId="1478"/>
        </pc:sldMkLst>
        <pc:spChg chg="add mod">
          <ac:chgData name="Bernd Spiess" userId="e168e97b-844b-4c97-914b-387f77310634" providerId="ADAL" clId="{52CB6EF3-A973-427A-828B-33EFB45B6777}" dt="2024-11-04T12:13:19.409" v="1064"/>
          <ac:spMkLst>
            <pc:docMk/>
            <pc:sldMk cId="1629140284" sldId="1478"/>
            <ac:spMk id="5" creationId="{4A9D8FF8-4C53-F077-7423-EE171A6E03C6}"/>
          </ac:spMkLst>
        </pc:spChg>
      </pc:sldChg>
      <pc:sldChg chg="addSp modSp">
        <pc:chgData name="Bernd Spiess" userId="e168e97b-844b-4c97-914b-387f77310634" providerId="ADAL" clId="{52CB6EF3-A973-427A-828B-33EFB45B6777}" dt="2024-11-04T12:13:11.109" v="1058"/>
        <pc:sldMkLst>
          <pc:docMk/>
          <pc:sldMk cId="108627630" sldId="1479"/>
        </pc:sldMkLst>
        <pc:spChg chg="add mod">
          <ac:chgData name="Bernd Spiess" userId="e168e97b-844b-4c97-914b-387f77310634" providerId="ADAL" clId="{52CB6EF3-A973-427A-828B-33EFB45B6777}" dt="2024-11-04T12:13:11.109" v="1058"/>
          <ac:spMkLst>
            <pc:docMk/>
            <pc:sldMk cId="108627630" sldId="1479"/>
            <ac:spMk id="6" creationId="{8044880A-AB63-AF42-80BE-70C9695B1F67}"/>
          </ac:spMkLst>
        </pc:spChg>
      </pc:sldChg>
      <pc:sldChg chg="addSp modSp">
        <pc:chgData name="Bernd Spiess" userId="e168e97b-844b-4c97-914b-387f77310634" providerId="ADAL" clId="{52CB6EF3-A973-427A-828B-33EFB45B6777}" dt="2024-11-04T12:13:25.979" v="1069"/>
        <pc:sldMkLst>
          <pc:docMk/>
          <pc:sldMk cId="751332732" sldId="1481"/>
        </pc:sldMkLst>
        <pc:spChg chg="add mod">
          <ac:chgData name="Bernd Spiess" userId="e168e97b-844b-4c97-914b-387f77310634" providerId="ADAL" clId="{52CB6EF3-A973-427A-828B-33EFB45B6777}" dt="2024-11-04T12:13:25.979" v="1069"/>
          <ac:spMkLst>
            <pc:docMk/>
            <pc:sldMk cId="751332732" sldId="1481"/>
            <ac:spMk id="5" creationId="{FDC2451E-F1FE-B0F3-9C09-2C3D9E3A10EA}"/>
          </ac:spMkLst>
        </pc:spChg>
      </pc:sldChg>
      <pc:sldChg chg="addSp modSp">
        <pc:chgData name="Bernd Spiess" userId="e168e97b-844b-4c97-914b-387f77310634" providerId="ADAL" clId="{52CB6EF3-A973-427A-828B-33EFB45B6777}" dt="2024-11-04T12:13:24.728" v="1068"/>
        <pc:sldMkLst>
          <pc:docMk/>
          <pc:sldMk cId="1007590307" sldId="1482"/>
        </pc:sldMkLst>
        <pc:spChg chg="add mod">
          <ac:chgData name="Bernd Spiess" userId="e168e97b-844b-4c97-914b-387f77310634" providerId="ADAL" clId="{52CB6EF3-A973-427A-828B-33EFB45B6777}" dt="2024-11-04T12:13:24.728" v="1068"/>
          <ac:spMkLst>
            <pc:docMk/>
            <pc:sldMk cId="1007590307" sldId="1482"/>
            <ac:spMk id="6" creationId="{2FFB82B9-374A-B7C7-0BCA-B7D36A747EA2}"/>
          </ac:spMkLst>
        </pc:spChg>
      </pc:sldChg>
      <pc:sldChg chg="addSp modSp">
        <pc:chgData name="Bernd Spiess" userId="e168e97b-844b-4c97-914b-387f77310634" providerId="ADAL" clId="{52CB6EF3-A973-427A-828B-33EFB45B6777}" dt="2024-11-04T12:13:27.344" v="1070"/>
        <pc:sldMkLst>
          <pc:docMk/>
          <pc:sldMk cId="1027878175" sldId="1483"/>
        </pc:sldMkLst>
        <pc:spChg chg="add mod">
          <ac:chgData name="Bernd Spiess" userId="e168e97b-844b-4c97-914b-387f77310634" providerId="ADAL" clId="{52CB6EF3-A973-427A-828B-33EFB45B6777}" dt="2024-11-04T12:13:27.344" v="1070"/>
          <ac:spMkLst>
            <pc:docMk/>
            <pc:sldMk cId="1027878175" sldId="1483"/>
            <ac:spMk id="5" creationId="{07480B6B-1527-D459-D018-8F1A564A740E}"/>
          </ac:spMkLst>
        </pc:spChg>
      </pc:sldChg>
      <pc:sldChg chg="addSp modSp">
        <pc:chgData name="Bernd Spiess" userId="e168e97b-844b-4c97-914b-387f77310634" providerId="ADAL" clId="{52CB6EF3-A973-427A-828B-33EFB45B6777}" dt="2024-11-04T12:13:28.357" v="1071"/>
        <pc:sldMkLst>
          <pc:docMk/>
          <pc:sldMk cId="1881134836" sldId="1484"/>
        </pc:sldMkLst>
        <pc:spChg chg="add mod">
          <ac:chgData name="Bernd Spiess" userId="e168e97b-844b-4c97-914b-387f77310634" providerId="ADAL" clId="{52CB6EF3-A973-427A-828B-33EFB45B6777}" dt="2024-11-04T12:13:28.357" v="1071"/>
          <ac:spMkLst>
            <pc:docMk/>
            <pc:sldMk cId="1881134836" sldId="1484"/>
            <ac:spMk id="5" creationId="{892DE191-D3F5-6AC8-D60A-6FBC5FBEA79D}"/>
          </ac:spMkLst>
        </pc:spChg>
      </pc:sldChg>
      <pc:sldChg chg="addSp modSp">
        <pc:chgData name="Bernd Spiess" userId="e168e97b-844b-4c97-914b-387f77310634" providerId="ADAL" clId="{52CB6EF3-A973-427A-828B-33EFB45B6777}" dt="2024-11-04T12:13:29.626" v="1072"/>
        <pc:sldMkLst>
          <pc:docMk/>
          <pc:sldMk cId="879630510" sldId="1485"/>
        </pc:sldMkLst>
        <pc:spChg chg="add mod">
          <ac:chgData name="Bernd Spiess" userId="e168e97b-844b-4c97-914b-387f77310634" providerId="ADAL" clId="{52CB6EF3-A973-427A-828B-33EFB45B6777}" dt="2024-11-04T12:13:29.626" v="1072"/>
          <ac:spMkLst>
            <pc:docMk/>
            <pc:sldMk cId="879630510" sldId="1485"/>
            <ac:spMk id="5" creationId="{A9341DED-7477-F449-F0F6-F8169206FFA5}"/>
          </ac:spMkLst>
        </pc:spChg>
      </pc:sldChg>
      <pc:sldChg chg="addSp modSp">
        <pc:chgData name="Bernd Spiess" userId="e168e97b-844b-4c97-914b-387f77310634" providerId="ADAL" clId="{52CB6EF3-A973-427A-828B-33EFB45B6777}" dt="2024-11-04T12:13:30.628" v="1073"/>
        <pc:sldMkLst>
          <pc:docMk/>
          <pc:sldMk cId="1853346431" sldId="1486"/>
        </pc:sldMkLst>
        <pc:spChg chg="add mod">
          <ac:chgData name="Bernd Spiess" userId="e168e97b-844b-4c97-914b-387f77310634" providerId="ADAL" clId="{52CB6EF3-A973-427A-828B-33EFB45B6777}" dt="2024-11-04T12:13:30.628" v="1073"/>
          <ac:spMkLst>
            <pc:docMk/>
            <pc:sldMk cId="1853346431" sldId="1486"/>
            <ac:spMk id="5" creationId="{30CCC814-46C7-B969-8BFD-6B2C7A0D536B}"/>
          </ac:spMkLst>
        </pc:spChg>
      </pc:sldChg>
      <pc:sldChg chg="addSp modSp">
        <pc:chgData name="Bernd Spiess" userId="e168e97b-844b-4c97-914b-387f77310634" providerId="ADAL" clId="{52CB6EF3-A973-427A-828B-33EFB45B6777}" dt="2024-11-04T12:13:31.789" v="1074"/>
        <pc:sldMkLst>
          <pc:docMk/>
          <pc:sldMk cId="3459555668" sldId="1487"/>
        </pc:sldMkLst>
        <pc:spChg chg="add mod">
          <ac:chgData name="Bernd Spiess" userId="e168e97b-844b-4c97-914b-387f77310634" providerId="ADAL" clId="{52CB6EF3-A973-427A-828B-33EFB45B6777}" dt="2024-11-04T12:13:31.789" v="1074"/>
          <ac:spMkLst>
            <pc:docMk/>
            <pc:sldMk cId="3459555668" sldId="1487"/>
            <ac:spMk id="6" creationId="{63F52A3C-DCD1-12DE-7D9F-863D8AAF35C0}"/>
          </ac:spMkLst>
        </pc:spChg>
      </pc:sldChg>
      <pc:sldChg chg="addSp modSp">
        <pc:chgData name="Bernd Spiess" userId="e168e97b-844b-4c97-914b-387f77310634" providerId="ADAL" clId="{52CB6EF3-A973-427A-828B-33EFB45B6777}" dt="2024-11-04T12:13:17.847" v="1063"/>
        <pc:sldMkLst>
          <pc:docMk/>
          <pc:sldMk cId="3545942318" sldId="1488"/>
        </pc:sldMkLst>
        <pc:spChg chg="add mod">
          <ac:chgData name="Bernd Spiess" userId="e168e97b-844b-4c97-914b-387f77310634" providerId="ADAL" clId="{52CB6EF3-A973-427A-828B-33EFB45B6777}" dt="2024-11-04T12:13:17.847" v="1063"/>
          <ac:spMkLst>
            <pc:docMk/>
            <pc:sldMk cId="3545942318" sldId="1488"/>
            <ac:spMk id="6" creationId="{74C83829-485D-8734-E99D-7B68F4CA8D0C}"/>
          </ac:spMkLst>
        </pc:spChg>
      </pc:sldChg>
      <pc:sldChg chg="addSp modSp">
        <pc:chgData name="Bernd Spiess" userId="e168e97b-844b-4c97-914b-387f77310634" providerId="ADAL" clId="{52CB6EF3-A973-427A-828B-33EFB45B6777}" dt="2024-11-04T12:13:23.446" v="1067"/>
        <pc:sldMkLst>
          <pc:docMk/>
          <pc:sldMk cId="4058351035" sldId="1489"/>
        </pc:sldMkLst>
        <pc:spChg chg="add mod">
          <ac:chgData name="Bernd Spiess" userId="e168e97b-844b-4c97-914b-387f77310634" providerId="ADAL" clId="{52CB6EF3-A973-427A-828B-33EFB45B6777}" dt="2024-11-04T12:13:23.446" v="1067"/>
          <ac:spMkLst>
            <pc:docMk/>
            <pc:sldMk cId="4058351035" sldId="1489"/>
            <ac:spMk id="6" creationId="{E815E9F2-637D-7F84-5C72-70E38E2BD5A7}"/>
          </ac:spMkLst>
        </pc:spChg>
      </pc:sldChg>
      <pc:sldChg chg="addSp modSp">
        <pc:chgData name="Bernd Spiess" userId="e168e97b-844b-4c97-914b-387f77310634" providerId="ADAL" clId="{52CB6EF3-A973-427A-828B-33EFB45B6777}" dt="2024-11-04T12:05:28.465" v="604"/>
        <pc:sldMkLst>
          <pc:docMk/>
          <pc:sldMk cId="4052629133" sldId="1490"/>
        </pc:sldMkLst>
        <pc:spChg chg="add mod">
          <ac:chgData name="Bernd Spiess" userId="e168e97b-844b-4c97-914b-387f77310634" providerId="ADAL" clId="{52CB6EF3-A973-427A-828B-33EFB45B6777}" dt="2024-11-04T12:05:28.465" v="604"/>
          <ac:spMkLst>
            <pc:docMk/>
            <pc:sldMk cId="4052629133" sldId="1490"/>
            <ac:spMk id="6" creationId="{FDCD3641-0CD0-1962-9FBE-001221A5764E}"/>
          </ac:spMkLst>
        </pc:spChg>
      </pc:sldChg>
      <pc:sldChg chg="addSp modSp">
        <pc:chgData name="Bernd Spiess" userId="e168e97b-844b-4c97-914b-387f77310634" providerId="ADAL" clId="{52CB6EF3-A973-427A-828B-33EFB45B6777}" dt="2024-11-04T12:05:30.892" v="605"/>
        <pc:sldMkLst>
          <pc:docMk/>
          <pc:sldMk cId="2755806399" sldId="1491"/>
        </pc:sldMkLst>
        <pc:spChg chg="add mod">
          <ac:chgData name="Bernd Spiess" userId="e168e97b-844b-4c97-914b-387f77310634" providerId="ADAL" clId="{52CB6EF3-A973-427A-828B-33EFB45B6777}" dt="2024-11-04T12:05:30.892" v="605"/>
          <ac:spMkLst>
            <pc:docMk/>
            <pc:sldMk cId="2755806399" sldId="1491"/>
            <ac:spMk id="7" creationId="{2570DC4A-2C20-A939-ABEC-E8C9FE4F72A6}"/>
          </ac:spMkLst>
        </pc:spChg>
      </pc:sldChg>
      <pc:sldChg chg="addSp modSp mod">
        <pc:chgData name="Bernd Spiess" userId="e168e97b-844b-4c97-914b-387f77310634" providerId="ADAL" clId="{52CB6EF3-A973-427A-828B-33EFB45B6777}" dt="2024-11-04T12:04:02.476" v="561" actId="20577"/>
        <pc:sldMkLst>
          <pc:docMk/>
          <pc:sldMk cId="1414092202" sldId="1492"/>
        </pc:sldMkLst>
        <pc:spChg chg="add mod">
          <ac:chgData name="Bernd Spiess" userId="e168e97b-844b-4c97-914b-387f77310634" providerId="ADAL" clId="{52CB6EF3-A973-427A-828B-33EFB45B6777}" dt="2024-11-04T12:04:02.476" v="561" actId="20577"/>
          <ac:spMkLst>
            <pc:docMk/>
            <pc:sldMk cId="1414092202" sldId="1492"/>
            <ac:spMk id="7" creationId="{1A8CF591-6FB3-DC40-516E-1B92975D7A00}"/>
          </ac:spMkLst>
        </pc:spChg>
      </pc:sldChg>
      <pc:sldChg chg="add">
        <pc:chgData name="Bernd Spiess" userId="e168e97b-844b-4c97-914b-387f77310634" providerId="ADAL" clId="{52CB6EF3-A973-427A-828B-33EFB45B6777}" dt="2024-11-04T12:13:44.137" v="1075" actId="2890"/>
        <pc:sldMkLst>
          <pc:docMk/>
          <pc:sldMk cId="1814469691" sldId="1493"/>
        </pc:sldMkLst>
      </pc:sldChg>
    </pc:docChg>
  </pc:docChgLst>
  <pc:docChgLst>
    <pc:chgData name="Bernd Spiess" userId="e168e97b-844b-4c97-914b-387f77310634" providerId="ADAL" clId="{383306B4-CE05-478E-B337-343E18FD9270}"/>
    <pc:docChg chg="undo custSel addSld delSld modSld sldOrd">
      <pc:chgData name="Bernd Spiess" userId="e168e97b-844b-4c97-914b-387f77310634" providerId="ADAL" clId="{383306B4-CE05-478E-B337-343E18FD9270}" dt="2023-09-03T20:29:36.269" v="4501" actId="47"/>
      <pc:docMkLst>
        <pc:docMk/>
      </pc:docMkLst>
      <pc:sldChg chg="addSp delSp modSp mod setBg modClrScheme chgLayout">
        <pc:chgData name="Bernd Spiess" userId="e168e97b-844b-4c97-914b-387f77310634" providerId="ADAL" clId="{383306B4-CE05-478E-B337-343E18FD9270}" dt="2023-09-03T18:36:26.902" v="4056" actId="14100"/>
        <pc:sldMkLst>
          <pc:docMk/>
          <pc:sldMk cId="388220887" sldId="1451"/>
        </pc:sldMkLst>
        <pc:spChg chg="add del mod ord">
          <ac:chgData name="Bernd Spiess" userId="e168e97b-844b-4c97-914b-387f77310634" providerId="ADAL" clId="{383306B4-CE05-478E-B337-343E18FD9270}" dt="2023-09-03T18:34:35.692" v="4047" actId="700"/>
          <ac:spMkLst>
            <pc:docMk/>
            <pc:sldMk cId="388220887" sldId="1451"/>
            <ac:spMk id="2" creationId="{229577E1-FFE5-AE58-3DC7-A80484413FAB}"/>
          </ac:spMkLst>
        </pc:spChg>
        <pc:spChg chg="add mod ord">
          <ac:chgData name="Bernd Spiess" userId="e168e97b-844b-4c97-914b-387f77310634" providerId="ADAL" clId="{383306B4-CE05-478E-B337-343E18FD9270}" dt="2023-09-03T18:36:26.902" v="4056" actId="14100"/>
          <ac:spMkLst>
            <pc:docMk/>
            <pc:sldMk cId="388220887" sldId="1451"/>
            <ac:spMk id="3" creationId="{465A78C7-16C6-1600-1A35-85FDB1630C6F}"/>
          </ac:spMkLst>
        </pc:spChg>
        <pc:spChg chg="mod ord">
          <ac:chgData name="Bernd Spiess" userId="e168e97b-844b-4c97-914b-387f77310634" providerId="ADAL" clId="{383306B4-CE05-478E-B337-343E18FD9270}" dt="2023-09-03T18:36:10.614" v="4055" actId="122"/>
          <ac:spMkLst>
            <pc:docMk/>
            <pc:sldMk cId="388220887" sldId="1451"/>
            <ac:spMk id="5" creationId="{00000000-0000-0000-0000-000000000000}"/>
          </ac:spMkLst>
        </pc:spChg>
        <pc:spChg chg="del mod ord">
          <ac:chgData name="Bernd Spiess" userId="e168e97b-844b-4c97-914b-387f77310634" providerId="ADAL" clId="{383306B4-CE05-478E-B337-343E18FD9270}" dt="2023-09-03T18:34:26.573" v="4046" actId="700"/>
          <ac:spMkLst>
            <pc:docMk/>
            <pc:sldMk cId="388220887" sldId="1451"/>
            <ac:spMk id="8" creationId="{00000000-0000-0000-0000-000000000000}"/>
          </ac:spMkLst>
        </pc:spChg>
        <pc:picChg chg="del mod">
          <ac:chgData name="Bernd Spiess" userId="e168e97b-844b-4c97-914b-387f77310634" providerId="ADAL" clId="{383306B4-CE05-478E-B337-343E18FD9270}" dt="2023-09-03T18:33:49.507" v="4045" actId="478"/>
          <ac:picMkLst>
            <pc:docMk/>
            <pc:sldMk cId="388220887" sldId="1451"/>
            <ac:picMk id="6" creationId="{00000000-0000-0000-0000-000000000000}"/>
          </ac:picMkLst>
        </pc:picChg>
      </pc:sldChg>
      <pc:sldChg chg="modSp mod modClrScheme chgLayout">
        <pc:chgData name="Bernd Spiess" userId="e168e97b-844b-4c97-914b-387f77310634" providerId="ADAL" clId="{383306B4-CE05-478E-B337-343E18FD9270}" dt="2023-09-03T18:36:52.685" v="4057" actId="700"/>
        <pc:sldMkLst>
          <pc:docMk/>
          <pc:sldMk cId="1396336207" sldId="1452"/>
        </pc:sldMkLst>
        <pc:spChg chg="mod ord">
          <ac:chgData name="Bernd Spiess" userId="e168e97b-844b-4c97-914b-387f77310634" providerId="ADAL" clId="{383306B4-CE05-478E-B337-343E18FD9270}" dt="2023-09-03T18:36:52.685" v="4057" actId="700"/>
          <ac:spMkLst>
            <pc:docMk/>
            <pc:sldMk cId="1396336207" sldId="1452"/>
            <ac:spMk id="2" creationId="{4A6A8063-296B-4F06-BE64-F201ABC4397C}"/>
          </ac:spMkLst>
        </pc:spChg>
        <pc:spChg chg="mod ord">
          <ac:chgData name="Bernd Spiess" userId="e168e97b-844b-4c97-914b-387f77310634" providerId="ADAL" clId="{383306B4-CE05-478E-B337-343E18FD9270}" dt="2023-09-03T18:36:52.685" v="4057" actId="700"/>
          <ac:spMkLst>
            <pc:docMk/>
            <pc:sldMk cId="1396336207" sldId="1452"/>
            <ac:spMk id="3" creationId="{DF1A12A5-551E-4B9D-83FE-83B5D9B22A9E}"/>
          </ac:spMkLst>
        </pc:spChg>
        <pc:spChg chg="mod ord">
          <ac:chgData name="Bernd Spiess" userId="e168e97b-844b-4c97-914b-387f77310634" providerId="ADAL" clId="{383306B4-CE05-478E-B337-343E18FD9270}" dt="2023-09-03T18:36:52.685" v="4057" actId="700"/>
          <ac:spMkLst>
            <pc:docMk/>
            <pc:sldMk cId="1396336207" sldId="1452"/>
            <ac:spMk id="4" creationId="{175DAE89-E5D3-47F6-A124-F64E94BE2C70}"/>
          </ac:spMkLst>
        </pc:spChg>
        <pc:spChg chg="mod ord">
          <ac:chgData name="Bernd Spiess" userId="e168e97b-844b-4c97-914b-387f77310634" providerId="ADAL" clId="{383306B4-CE05-478E-B337-343E18FD9270}" dt="2023-09-03T18:36:52.685" v="4057" actId="700"/>
          <ac:spMkLst>
            <pc:docMk/>
            <pc:sldMk cId="1396336207" sldId="1452"/>
            <ac:spMk id="13" creationId="{07F2C79E-73C6-4CD2-BF72-B33CBE84CD3A}"/>
          </ac:spMkLst>
        </pc:spChg>
      </pc:sldChg>
      <pc:sldChg chg="modSp mod">
        <pc:chgData name="Bernd Spiess" userId="e168e97b-844b-4c97-914b-387f77310634" providerId="ADAL" clId="{383306B4-CE05-478E-B337-343E18FD9270}" dt="2023-09-03T20:23:10.035" v="4421"/>
        <pc:sldMkLst>
          <pc:docMk/>
          <pc:sldMk cId="2977021179" sldId="1453"/>
        </pc:sldMkLst>
        <pc:spChg chg="mod">
          <ac:chgData name="Bernd Spiess" userId="e168e97b-844b-4c97-914b-387f77310634" providerId="ADAL" clId="{383306B4-CE05-478E-B337-343E18FD9270}" dt="2023-09-03T08:45:49.992" v="23"/>
          <ac:spMkLst>
            <pc:docMk/>
            <pc:sldMk cId="2977021179" sldId="1453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8:40:01.448" v="4059" actId="207"/>
          <ac:spMkLst>
            <pc:docMk/>
            <pc:sldMk cId="2977021179" sldId="1453"/>
            <ac:spMk id="6" creationId="{EBFA86EE-7936-89D3-FA5F-3C1D2A0C0973}"/>
          </ac:spMkLst>
        </pc:spChg>
        <pc:graphicFrameChg chg="mod modGraphic">
          <ac:chgData name="Bernd Spiess" userId="e168e97b-844b-4c97-914b-387f77310634" providerId="ADAL" clId="{383306B4-CE05-478E-B337-343E18FD9270}" dt="2023-09-03T20:23:10.035" v="4421"/>
          <ac:graphicFrameMkLst>
            <pc:docMk/>
            <pc:sldMk cId="2977021179" sldId="1453"/>
            <ac:graphicFrameMk id="5" creationId="{8B04C9E8-5DE4-39AC-A67D-C9DB2BE6A53F}"/>
          </ac:graphicFrameMkLst>
        </pc:graphicFrameChg>
      </pc:sldChg>
      <pc:sldChg chg="addSp delSp modSp mod">
        <pc:chgData name="Bernd Spiess" userId="e168e97b-844b-4c97-914b-387f77310634" providerId="ADAL" clId="{383306B4-CE05-478E-B337-343E18FD9270}" dt="2023-09-03T19:07:34.777" v="4338" actId="1076"/>
        <pc:sldMkLst>
          <pc:docMk/>
          <pc:sldMk cId="293994185" sldId="1454"/>
        </pc:sldMkLst>
        <pc:spChg chg="mod">
          <ac:chgData name="Bernd Spiess" userId="e168e97b-844b-4c97-914b-387f77310634" providerId="ADAL" clId="{383306B4-CE05-478E-B337-343E18FD9270}" dt="2023-09-03T08:45:54.058" v="24"/>
          <ac:spMkLst>
            <pc:docMk/>
            <pc:sldMk cId="293994185" sldId="1454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9:07:34.777" v="4338" actId="1076"/>
          <ac:spMkLst>
            <pc:docMk/>
            <pc:sldMk cId="293994185" sldId="1454"/>
            <ac:spMk id="5" creationId="{618228D9-1DC3-4A11-C180-C55515CB2704}"/>
          </ac:spMkLst>
        </pc:spChg>
        <pc:spChg chg="mod">
          <ac:chgData name="Bernd Spiess" userId="e168e97b-844b-4c97-914b-387f77310634" providerId="ADAL" clId="{383306B4-CE05-478E-B337-343E18FD9270}" dt="2023-09-03T19:07:06.405" v="4312" actId="1037"/>
          <ac:spMkLst>
            <pc:docMk/>
            <pc:sldMk cId="293994185" sldId="1454"/>
            <ac:spMk id="10" creationId="{123AE98A-5048-D62C-0C0F-1D79AD65851D}"/>
          </ac:spMkLst>
        </pc:spChg>
        <pc:spChg chg="mod">
          <ac:chgData name="Bernd Spiess" userId="e168e97b-844b-4c97-914b-387f77310634" providerId="ADAL" clId="{383306B4-CE05-478E-B337-343E18FD9270}" dt="2023-09-03T19:07:21.551" v="4337" actId="1038"/>
          <ac:spMkLst>
            <pc:docMk/>
            <pc:sldMk cId="293994185" sldId="1454"/>
            <ac:spMk id="12" creationId="{8E090A38-A65A-4FA4-DD62-6541ACB1DC31}"/>
          </ac:spMkLst>
        </pc:spChg>
        <pc:spChg chg="mod">
          <ac:chgData name="Bernd Spiess" userId="e168e97b-844b-4c97-914b-387f77310634" providerId="ADAL" clId="{383306B4-CE05-478E-B337-343E18FD9270}" dt="2023-09-03T19:03:39.999" v="4268" actId="20577"/>
          <ac:spMkLst>
            <pc:docMk/>
            <pc:sldMk cId="293994185" sldId="1454"/>
            <ac:spMk id="13" creationId="{07F2C79E-73C6-4CD2-BF72-B33CBE84CD3A}"/>
          </ac:spMkLst>
        </pc:spChg>
        <pc:picChg chg="mod modCrop">
          <ac:chgData name="Bernd Spiess" userId="e168e97b-844b-4c97-914b-387f77310634" providerId="ADAL" clId="{383306B4-CE05-478E-B337-343E18FD9270}" dt="2023-09-03T19:07:00.485" v="4300" actId="1037"/>
          <ac:picMkLst>
            <pc:docMk/>
            <pc:sldMk cId="293994185" sldId="1454"/>
            <ac:picMk id="9" creationId="{0F0A0A92-47AF-6269-19C6-6E1B35D5D6C8}"/>
          </ac:picMkLst>
        </pc:picChg>
        <pc:picChg chg="del">
          <ac:chgData name="Bernd Spiess" userId="e168e97b-844b-4c97-914b-387f77310634" providerId="ADAL" clId="{383306B4-CE05-478E-B337-343E18FD9270}" dt="2023-09-03T19:06:01.121" v="4275" actId="478"/>
          <ac:picMkLst>
            <pc:docMk/>
            <pc:sldMk cId="293994185" sldId="1454"/>
            <ac:picMk id="11" creationId="{BB9C67A7-0707-4E9C-5D6B-8FCFA7FFBA81}"/>
          </ac:picMkLst>
        </pc:picChg>
        <pc:picChg chg="add mod ord">
          <ac:chgData name="Bernd Spiess" userId="e168e97b-844b-4c97-914b-387f77310634" providerId="ADAL" clId="{383306B4-CE05-478E-B337-343E18FD9270}" dt="2023-09-03T19:07:15.893" v="4316" actId="1038"/>
          <ac:picMkLst>
            <pc:docMk/>
            <pc:sldMk cId="293994185" sldId="1454"/>
            <ac:picMk id="14" creationId="{5CC5C9E3-0E1B-79CF-250D-C7C660E59E96}"/>
          </ac:picMkLst>
        </pc:picChg>
      </pc:sldChg>
      <pc:sldChg chg="addSp delSp modSp mod">
        <pc:chgData name="Bernd Spiess" userId="e168e97b-844b-4c97-914b-387f77310634" providerId="ADAL" clId="{383306B4-CE05-478E-B337-343E18FD9270}" dt="2023-09-03T20:12:33.774" v="4385" actId="1076"/>
        <pc:sldMkLst>
          <pc:docMk/>
          <pc:sldMk cId="4136803251" sldId="1456"/>
        </pc:sldMkLst>
        <pc:spChg chg="mod">
          <ac:chgData name="Bernd Spiess" userId="e168e97b-844b-4c97-914b-387f77310634" providerId="ADAL" clId="{383306B4-CE05-478E-B337-343E18FD9270}" dt="2023-09-03T08:45:57.467" v="25"/>
          <ac:spMkLst>
            <pc:docMk/>
            <pc:sldMk cId="4136803251" sldId="1456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20:11:49.807" v="4382" actId="20577"/>
          <ac:spMkLst>
            <pc:docMk/>
            <pc:sldMk cId="4136803251" sldId="1456"/>
            <ac:spMk id="12" creationId="{E99321CF-565D-88D9-9B14-306213B5C7A2}"/>
          </ac:spMkLst>
        </pc:spChg>
        <pc:picChg chg="add mod">
          <ac:chgData name="Bernd Spiess" userId="e168e97b-844b-4c97-914b-387f77310634" providerId="ADAL" clId="{383306B4-CE05-478E-B337-343E18FD9270}" dt="2023-09-03T20:12:33.774" v="4385" actId="1076"/>
          <ac:picMkLst>
            <pc:docMk/>
            <pc:sldMk cId="4136803251" sldId="1456"/>
            <ac:picMk id="6" creationId="{4E5E1D94-B68E-9255-5396-E49C65B74569}"/>
          </ac:picMkLst>
        </pc:picChg>
        <pc:picChg chg="del">
          <ac:chgData name="Bernd Spiess" userId="e168e97b-844b-4c97-914b-387f77310634" providerId="ADAL" clId="{383306B4-CE05-478E-B337-343E18FD9270}" dt="2023-09-03T20:12:22.960" v="4383" actId="478"/>
          <ac:picMkLst>
            <pc:docMk/>
            <pc:sldMk cId="4136803251" sldId="1456"/>
            <ac:picMk id="15" creationId="{8074E4C5-DD0A-F095-0AB2-383412D3B98E}"/>
          </ac:picMkLst>
        </pc:picChg>
      </pc:sldChg>
      <pc:sldChg chg="addSp delSp modSp mod">
        <pc:chgData name="Bernd Spiess" userId="e168e97b-844b-4c97-914b-387f77310634" providerId="ADAL" clId="{383306B4-CE05-478E-B337-343E18FD9270}" dt="2023-09-03T20:21:59.348" v="4401" actId="1036"/>
        <pc:sldMkLst>
          <pc:docMk/>
          <pc:sldMk cId="2352274029" sldId="1457"/>
        </pc:sldMkLst>
        <pc:spChg chg="mod">
          <ac:chgData name="Bernd Spiess" userId="e168e97b-844b-4c97-914b-387f77310634" providerId="ADAL" clId="{383306B4-CE05-478E-B337-343E18FD9270}" dt="2023-09-03T08:46:00.228" v="26"/>
          <ac:spMkLst>
            <pc:docMk/>
            <pc:sldMk cId="2352274029" sldId="1457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20:21:50.765" v="4393" actId="1076"/>
          <ac:spMkLst>
            <pc:docMk/>
            <pc:sldMk cId="2352274029" sldId="1457"/>
            <ac:spMk id="12" creationId="{E99321CF-565D-88D9-9B14-306213B5C7A2}"/>
          </ac:spMkLst>
        </pc:spChg>
        <pc:picChg chg="del">
          <ac:chgData name="Bernd Spiess" userId="e168e97b-844b-4c97-914b-387f77310634" providerId="ADAL" clId="{383306B4-CE05-478E-B337-343E18FD9270}" dt="2023-09-03T20:19:27.505" v="4386" actId="478"/>
          <ac:picMkLst>
            <pc:docMk/>
            <pc:sldMk cId="2352274029" sldId="1457"/>
            <ac:picMk id="6" creationId="{104660F3-D85D-26DC-CB40-807518679C9A}"/>
          </ac:picMkLst>
        </pc:picChg>
        <pc:picChg chg="add del mod">
          <ac:chgData name="Bernd Spiess" userId="e168e97b-844b-4c97-914b-387f77310634" providerId="ADAL" clId="{383306B4-CE05-478E-B337-343E18FD9270}" dt="2023-09-03T20:21:36.722" v="4389" actId="478"/>
          <ac:picMkLst>
            <pc:docMk/>
            <pc:sldMk cId="2352274029" sldId="1457"/>
            <ac:picMk id="7" creationId="{557FDC77-1286-8FAD-0B50-B4A264A540E2}"/>
          </ac:picMkLst>
        </pc:picChg>
        <pc:picChg chg="add mod">
          <ac:chgData name="Bernd Spiess" userId="e168e97b-844b-4c97-914b-387f77310634" providerId="ADAL" clId="{383306B4-CE05-478E-B337-343E18FD9270}" dt="2023-09-03T20:21:59.348" v="4401" actId="1036"/>
          <ac:picMkLst>
            <pc:docMk/>
            <pc:sldMk cId="2352274029" sldId="1457"/>
            <ac:picMk id="9" creationId="{ECC748B4-9437-C4E0-A9A2-20E6BA179524}"/>
          </ac:picMkLst>
        </pc:picChg>
      </pc:sldChg>
      <pc:sldChg chg="modSp del mod modShow">
        <pc:chgData name="Bernd Spiess" userId="e168e97b-844b-4c97-914b-387f77310634" providerId="ADAL" clId="{383306B4-CE05-478E-B337-343E18FD9270}" dt="2023-09-03T15:41:32.929" v="4034" actId="2696"/>
        <pc:sldMkLst>
          <pc:docMk/>
          <pc:sldMk cId="375766332" sldId="1458"/>
        </pc:sldMkLst>
        <pc:spChg chg="mod">
          <ac:chgData name="Bernd Spiess" userId="e168e97b-844b-4c97-914b-387f77310634" providerId="ADAL" clId="{383306B4-CE05-478E-B337-343E18FD9270}" dt="2023-09-03T08:46:07.584" v="27"/>
          <ac:spMkLst>
            <pc:docMk/>
            <pc:sldMk cId="375766332" sldId="1458"/>
            <ac:spMk id="3" creationId="{DF1A12A5-551E-4B9D-83FE-83B5D9B22A9E}"/>
          </ac:spMkLst>
        </pc:spChg>
      </pc:sldChg>
      <pc:sldChg chg="modSp del mod modShow">
        <pc:chgData name="Bernd Spiess" userId="e168e97b-844b-4c97-914b-387f77310634" providerId="ADAL" clId="{383306B4-CE05-478E-B337-343E18FD9270}" dt="2023-09-03T15:41:37.081" v="4035" actId="2696"/>
        <pc:sldMkLst>
          <pc:docMk/>
          <pc:sldMk cId="3299698739" sldId="1459"/>
        </pc:sldMkLst>
        <pc:spChg chg="mod">
          <ac:chgData name="Bernd Spiess" userId="e168e97b-844b-4c97-914b-387f77310634" providerId="ADAL" clId="{383306B4-CE05-478E-B337-343E18FD9270}" dt="2023-09-03T08:46:10.911" v="28"/>
          <ac:spMkLst>
            <pc:docMk/>
            <pc:sldMk cId="3299698739" sldId="1459"/>
            <ac:spMk id="3" creationId="{DF1A12A5-551E-4B9D-83FE-83B5D9B22A9E}"/>
          </ac:spMkLst>
        </pc:spChg>
      </pc:sldChg>
      <pc:sldChg chg="modSp del mod modShow">
        <pc:chgData name="Bernd Spiess" userId="e168e97b-844b-4c97-914b-387f77310634" providerId="ADAL" clId="{383306B4-CE05-478E-B337-343E18FD9270}" dt="2023-09-03T15:41:40.631" v="4036" actId="2696"/>
        <pc:sldMkLst>
          <pc:docMk/>
          <pc:sldMk cId="3079413959" sldId="1460"/>
        </pc:sldMkLst>
        <pc:spChg chg="mod">
          <ac:chgData name="Bernd Spiess" userId="e168e97b-844b-4c97-914b-387f77310634" providerId="ADAL" clId="{383306B4-CE05-478E-B337-343E18FD9270}" dt="2023-09-03T08:46:13.739" v="29"/>
          <ac:spMkLst>
            <pc:docMk/>
            <pc:sldMk cId="3079413959" sldId="1460"/>
            <ac:spMk id="3" creationId="{DF1A12A5-551E-4B9D-83FE-83B5D9B22A9E}"/>
          </ac:spMkLst>
        </pc:spChg>
      </pc:sldChg>
      <pc:sldChg chg="modSp mod">
        <pc:chgData name="Bernd Spiess" userId="e168e97b-844b-4c97-914b-387f77310634" providerId="ADAL" clId="{383306B4-CE05-478E-B337-343E18FD9270}" dt="2023-09-03T20:28:27.484" v="4500" actId="20577"/>
        <pc:sldMkLst>
          <pc:docMk/>
          <pc:sldMk cId="612467457" sldId="1461"/>
        </pc:sldMkLst>
        <pc:spChg chg="mod">
          <ac:chgData name="Bernd Spiess" userId="e168e97b-844b-4c97-914b-387f77310634" providerId="ADAL" clId="{383306B4-CE05-478E-B337-343E18FD9270}" dt="2023-09-03T08:46:16.499" v="30"/>
          <ac:spMkLst>
            <pc:docMk/>
            <pc:sldMk cId="612467457" sldId="1461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20:28:27.484" v="4500" actId="20577"/>
          <ac:spMkLst>
            <pc:docMk/>
            <pc:sldMk cId="612467457" sldId="1461"/>
            <ac:spMk id="13" creationId="{07F2C79E-73C6-4CD2-BF72-B33CBE84CD3A}"/>
          </ac:spMkLst>
        </pc:spChg>
      </pc:sldChg>
      <pc:sldChg chg="modSp del mod modShow">
        <pc:chgData name="Bernd Spiess" userId="e168e97b-844b-4c97-914b-387f77310634" providerId="ADAL" clId="{383306B4-CE05-478E-B337-343E18FD9270}" dt="2023-09-03T15:09:40.238" v="3992" actId="2696"/>
        <pc:sldMkLst>
          <pc:docMk/>
          <pc:sldMk cId="805791841" sldId="1462"/>
        </pc:sldMkLst>
        <pc:spChg chg="mod">
          <ac:chgData name="Bernd Spiess" userId="e168e97b-844b-4c97-914b-387f77310634" providerId="ADAL" clId="{383306B4-CE05-478E-B337-343E18FD9270}" dt="2023-09-03T08:46:20.591" v="31"/>
          <ac:spMkLst>
            <pc:docMk/>
            <pc:sldMk cId="805791841" sldId="1462"/>
            <ac:spMk id="3" creationId="{DF1A12A5-551E-4B9D-83FE-83B5D9B22A9E}"/>
          </ac:spMkLst>
        </pc:spChg>
      </pc:sldChg>
      <pc:sldChg chg="modSp mod">
        <pc:chgData name="Bernd Spiess" userId="e168e97b-844b-4c97-914b-387f77310634" providerId="ADAL" clId="{383306B4-CE05-478E-B337-343E18FD9270}" dt="2023-09-03T08:46:23.472" v="32"/>
        <pc:sldMkLst>
          <pc:docMk/>
          <pc:sldMk cId="2165646490" sldId="1463"/>
        </pc:sldMkLst>
        <pc:spChg chg="mod">
          <ac:chgData name="Bernd Spiess" userId="e168e97b-844b-4c97-914b-387f77310634" providerId="ADAL" clId="{383306B4-CE05-478E-B337-343E18FD9270}" dt="2023-09-03T08:46:23.472" v="32"/>
          <ac:spMkLst>
            <pc:docMk/>
            <pc:sldMk cId="2165646490" sldId="1463"/>
            <ac:spMk id="3" creationId="{DF1A12A5-551E-4B9D-83FE-83B5D9B22A9E}"/>
          </ac:spMkLst>
        </pc:spChg>
      </pc:sldChg>
      <pc:sldChg chg="modSp del mod ord">
        <pc:chgData name="Bernd Spiess" userId="e168e97b-844b-4c97-914b-387f77310634" providerId="ADAL" clId="{383306B4-CE05-478E-B337-343E18FD9270}" dt="2023-09-03T20:29:36.269" v="4501" actId="47"/>
        <pc:sldMkLst>
          <pc:docMk/>
          <pc:sldMk cId="3950955447" sldId="1464"/>
        </pc:sldMkLst>
        <pc:spChg chg="mod">
          <ac:chgData name="Bernd Spiess" userId="e168e97b-844b-4c97-914b-387f77310634" providerId="ADAL" clId="{383306B4-CE05-478E-B337-343E18FD9270}" dt="2023-09-03T08:46:27.977" v="33"/>
          <ac:spMkLst>
            <pc:docMk/>
            <pc:sldMk cId="3950955447" sldId="1464"/>
            <ac:spMk id="3" creationId="{DF1A12A5-551E-4B9D-83FE-83B5D9B22A9E}"/>
          </ac:spMkLst>
        </pc:spChg>
      </pc:sldChg>
      <pc:sldChg chg="modSp mod">
        <pc:chgData name="Bernd Spiess" userId="e168e97b-844b-4c97-914b-387f77310634" providerId="ADAL" clId="{383306B4-CE05-478E-B337-343E18FD9270}" dt="2023-09-03T08:46:31.121" v="34"/>
        <pc:sldMkLst>
          <pc:docMk/>
          <pc:sldMk cId="2903909285" sldId="1465"/>
        </pc:sldMkLst>
        <pc:spChg chg="mod">
          <ac:chgData name="Bernd Spiess" userId="e168e97b-844b-4c97-914b-387f77310634" providerId="ADAL" clId="{383306B4-CE05-478E-B337-343E18FD9270}" dt="2023-09-03T08:46:31.121" v="34"/>
          <ac:spMkLst>
            <pc:docMk/>
            <pc:sldMk cId="2903909285" sldId="1465"/>
            <ac:spMk id="3" creationId="{DF1A12A5-551E-4B9D-83FE-83B5D9B22A9E}"/>
          </ac:spMkLst>
        </pc:spChg>
      </pc:sldChg>
      <pc:sldChg chg="modSp mod">
        <pc:chgData name="Bernd Spiess" userId="e168e97b-844b-4c97-914b-387f77310634" providerId="ADAL" clId="{383306B4-CE05-478E-B337-343E18FD9270}" dt="2023-09-03T08:46:37.339" v="35"/>
        <pc:sldMkLst>
          <pc:docMk/>
          <pc:sldMk cId="2385633164" sldId="1466"/>
        </pc:sldMkLst>
        <pc:spChg chg="mod">
          <ac:chgData name="Bernd Spiess" userId="e168e97b-844b-4c97-914b-387f77310634" providerId="ADAL" clId="{383306B4-CE05-478E-B337-343E18FD9270}" dt="2023-09-03T08:46:37.339" v="35"/>
          <ac:spMkLst>
            <pc:docMk/>
            <pc:sldMk cId="2385633164" sldId="1466"/>
            <ac:spMk id="5" creationId="{84484286-677A-862F-A15C-4EDF86932F79}"/>
          </ac:spMkLst>
        </pc:spChg>
      </pc:sldChg>
      <pc:sldChg chg="modSp mod">
        <pc:chgData name="Bernd Spiess" userId="e168e97b-844b-4c97-914b-387f77310634" providerId="ADAL" clId="{383306B4-CE05-478E-B337-343E18FD9270}" dt="2023-09-03T20:24:33.685" v="4427" actId="14100"/>
        <pc:sldMkLst>
          <pc:docMk/>
          <pc:sldMk cId="3218171897" sldId="1467"/>
        </pc:sldMkLst>
        <pc:spChg chg="mod">
          <ac:chgData name="Bernd Spiess" userId="e168e97b-844b-4c97-914b-387f77310634" providerId="ADAL" clId="{383306B4-CE05-478E-B337-343E18FD9270}" dt="2023-09-03T20:22:44.073" v="4420" actId="20577"/>
          <ac:spMkLst>
            <pc:docMk/>
            <pc:sldMk cId="3218171897" sldId="1467"/>
            <ac:spMk id="8" creationId="{68573F88-3878-BED1-C01A-7F81C928550A}"/>
          </ac:spMkLst>
        </pc:spChg>
        <pc:graphicFrameChg chg="mod modGraphic">
          <ac:chgData name="Bernd Spiess" userId="e168e97b-844b-4c97-914b-387f77310634" providerId="ADAL" clId="{383306B4-CE05-478E-B337-343E18FD9270}" dt="2023-09-03T20:24:33.685" v="4427" actId="14100"/>
          <ac:graphicFrameMkLst>
            <pc:docMk/>
            <pc:sldMk cId="3218171897" sldId="1467"/>
            <ac:graphicFrameMk id="7" creationId="{41472660-16FF-94C1-59A0-97195131000B}"/>
          </ac:graphicFrameMkLst>
        </pc:graphicFrameChg>
      </pc:sldChg>
      <pc:sldChg chg="addSp delSp modSp add mod modClrScheme chgLayout">
        <pc:chgData name="Bernd Spiess" userId="e168e97b-844b-4c97-914b-387f77310634" providerId="ADAL" clId="{383306B4-CE05-478E-B337-343E18FD9270}" dt="2023-09-03T10:08:46.950" v="325" actId="20577"/>
        <pc:sldMkLst>
          <pc:docMk/>
          <pc:sldMk cId="4025692908" sldId="1468"/>
        </pc:sldMkLst>
        <pc:spChg chg="mod ord">
          <ac:chgData name="Bernd Spiess" userId="e168e97b-844b-4c97-914b-387f77310634" providerId="ADAL" clId="{383306B4-CE05-478E-B337-343E18FD9270}" dt="2023-09-03T09:39:00.491" v="92" actId="790"/>
          <ac:spMkLst>
            <pc:docMk/>
            <pc:sldMk cId="4025692908" sldId="1468"/>
            <ac:spMk id="2" creationId="{4A6A8063-296B-4F06-BE64-F201ABC4397C}"/>
          </ac:spMkLst>
        </pc:spChg>
        <pc:spChg chg="mod ord">
          <ac:chgData name="Bernd Spiess" userId="e168e97b-844b-4c97-914b-387f77310634" providerId="ADAL" clId="{383306B4-CE05-478E-B337-343E18FD9270}" dt="2023-09-03T09:39:00.491" v="92" actId="790"/>
          <ac:spMkLst>
            <pc:docMk/>
            <pc:sldMk cId="4025692908" sldId="1468"/>
            <ac:spMk id="3" creationId="{DF1A12A5-551E-4B9D-83FE-83B5D9B22A9E}"/>
          </ac:spMkLst>
        </pc:spChg>
        <pc:spChg chg="mod ord">
          <ac:chgData name="Bernd Spiess" userId="e168e97b-844b-4c97-914b-387f77310634" providerId="ADAL" clId="{383306B4-CE05-478E-B337-343E18FD9270}" dt="2023-09-03T09:39:00.491" v="92" actId="790"/>
          <ac:spMkLst>
            <pc:docMk/>
            <pc:sldMk cId="4025692908" sldId="1468"/>
            <ac:spMk id="4" creationId="{175DAE89-E5D3-47F6-A124-F64E94BE2C70}"/>
          </ac:spMkLst>
        </pc:spChg>
        <pc:spChg chg="add mod ord">
          <ac:chgData name="Bernd Spiess" userId="e168e97b-844b-4c97-914b-387f77310634" providerId="ADAL" clId="{383306B4-CE05-478E-B337-343E18FD9270}" dt="2023-09-03T10:08:46.950" v="325" actId="20577"/>
          <ac:spMkLst>
            <pc:docMk/>
            <pc:sldMk cId="4025692908" sldId="1468"/>
            <ac:spMk id="5" creationId="{A47765B8-987F-C83E-75E8-1D8FB390B33A}"/>
          </ac:spMkLst>
        </pc:spChg>
        <pc:spChg chg="del">
          <ac:chgData name="Bernd Spiess" userId="e168e97b-844b-4c97-914b-387f77310634" providerId="ADAL" clId="{383306B4-CE05-478E-B337-343E18FD9270}" dt="2023-09-03T09:37:50.065" v="38" actId="478"/>
          <ac:spMkLst>
            <pc:docMk/>
            <pc:sldMk cId="4025692908" sldId="1468"/>
            <ac:spMk id="6" creationId="{A5D3ACD6-76FD-7F6E-D866-4A98ABC88F43}"/>
          </ac:spMkLst>
        </pc:spChg>
        <pc:spChg chg="mod ord">
          <ac:chgData name="Bernd Spiess" userId="e168e97b-844b-4c97-914b-387f77310634" providerId="ADAL" clId="{383306B4-CE05-478E-B337-343E18FD9270}" dt="2023-09-03T10:06:25.001" v="99" actId="20577"/>
          <ac:spMkLst>
            <pc:docMk/>
            <pc:sldMk cId="4025692908" sldId="1468"/>
            <ac:spMk id="13" creationId="{07F2C79E-73C6-4CD2-BF72-B33CBE84CD3A}"/>
          </ac:spMkLst>
        </pc:spChg>
        <pc:spChg chg="del">
          <ac:chgData name="Bernd Spiess" userId="e168e97b-844b-4c97-914b-387f77310634" providerId="ADAL" clId="{383306B4-CE05-478E-B337-343E18FD9270}" dt="2023-09-03T09:37:52.057" v="39" actId="478"/>
          <ac:spMkLst>
            <pc:docMk/>
            <pc:sldMk cId="4025692908" sldId="1468"/>
            <ac:spMk id="14" creationId="{75297652-B582-FFAC-79A7-C6DF803CE735}"/>
          </ac:spMkLst>
        </pc:spChg>
        <pc:picChg chg="del">
          <ac:chgData name="Bernd Spiess" userId="e168e97b-844b-4c97-914b-387f77310634" providerId="ADAL" clId="{383306B4-CE05-478E-B337-343E18FD9270}" dt="2023-09-03T09:37:47.174" v="37" actId="478"/>
          <ac:picMkLst>
            <pc:docMk/>
            <pc:sldMk cId="4025692908" sldId="1468"/>
            <ac:picMk id="2050" creationId="{86CCD415-632E-5999-0963-DF77A59DFCEB}"/>
          </ac:picMkLst>
        </pc:picChg>
      </pc:sldChg>
      <pc:sldChg chg="modSp add mod">
        <pc:chgData name="Bernd Spiess" userId="e168e97b-844b-4c97-914b-387f77310634" providerId="ADAL" clId="{383306B4-CE05-478E-B337-343E18FD9270}" dt="2023-09-03T10:31:45.424" v="963" actId="20577"/>
        <pc:sldMkLst>
          <pc:docMk/>
          <pc:sldMk cId="3907890515" sldId="1469"/>
        </pc:sldMkLst>
        <pc:spChg chg="mod">
          <ac:chgData name="Bernd Spiess" userId="e168e97b-844b-4c97-914b-387f77310634" providerId="ADAL" clId="{383306B4-CE05-478E-B337-343E18FD9270}" dt="2023-09-03T10:31:45.424" v="963" actId="20577"/>
          <ac:spMkLst>
            <pc:docMk/>
            <pc:sldMk cId="3907890515" sldId="1469"/>
            <ac:spMk id="5" creationId="{A47765B8-987F-C83E-75E8-1D8FB390B33A}"/>
          </ac:spMkLst>
        </pc:spChg>
        <pc:spChg chg="mod">
          <ac:chgData name="Bernd Spiess" userId="e168e97b-844b-4c97-914b-387f77310634" providerId="ADAL" clId="{383306B4-CE05-478E-B337-343E18FD9270}" dt="2023-09-03T10:09:08.988" v="364" actId="20577"/>
          <ac:spMkLst>
            <pc:docMk/>
            <pc:sldMk cId="3907890515" sldId="1469"/>
            <ac:spMk id="13" creationId="{07F2C79E-73C6-4CD2-BF72-B33CBE84CD3A}"/>
          </ac:spMkLst>
        </pc:spChg>
      </pc:sldChg>
      <pc:sldChg chg="addSp modSp add mod">
        <pc:chgData name="Bernd Spiess" userId="e168e97b-844b-4c97-914b-387f77310634" providerId="ADAL" clId="{383306B4-CE05-478E-B337-343E18FD9270}" dt="2023-09-03T10:28:27.519" v="889" actId="207"/>
        <pc:sldMkLst>
          <pc:docMk/>
          <pc:sldMk cId="961019362" sldId="1470"/>
        </pc:sldMkLst>
        <pc:spChg chg="mod">
          <ac:chgData name="Bernd Spiess" userId="e168e97b-844b-4c97-914b-387f77310634" providerId="ADAL" clId="{383306B4-CE05-478E-B337-343E18FD9270}" dt="2023-09-03T10:28:27.519" v="889" actId="207"/>
          <ac:spMkLst>
            <pc:docMk/>
            <pc:sldMk cId="961019362" sldId="1470"/>
            <ac:spMk id="5" creationId="{A47765B8-987F-C83E-75E8-1D8FB390B33A}"/>
          </ac:spMkLst>
        </pc:spChg>
        <pc:spChg chg="add mod">
          <ac:chgData name="Bernd Spiess" userId="e168e97b-844b-4c97-914b-387f77310634" providerId="ADAL" clId="{383306B4-CE05-478E-B337-343E18FD9270}" dt="2023-09-03T10:28:02.810" v="888" actId="1076"/>
          <ac:spMkLst>
            <pc:docMk/>
            <pc:sldMk cId="961019362" sldId="1470"/>
            <ac:spMk id="8" creationId="{879CA1D0-832F-B20C-277C-7531415EE1B1}"/>
          </ac:spMkLst>
        </pc:spChg>
        <pc:spChg chg="mod">
          <ac:chgData name="Bernd Spiess" userId="e168e97b-844b-4c97-914b-387f77310634" providerId="ADAL" clId="{383306B4-CE05-478E-B337-343E18FD9270}" dt="2023-09-03T10:12:14.246" v="652" actId="20577"/>
          <ac:spMkLst>
            <pc:docMk/>
            <pc:sldMk cId="961019362" sldId="1470"/>
            <ac:spMk id="13" creationId="{07F2C79E-73C6-4CD2-BF72-B33CBE84CD3A}"/>
          </ac:spMkLst>
        </pc:spChg>
        <pc:picChg chg="add mod">
          <ac:chgData name="Bernd Spiess" userId="e168e97b-844b-4c97-914b-387f77310634" providerId="ADAL" clId="{383306B4-CE05-478E-B337-343E18FD9270}" dt="2023-09-03T10:27:57.489" v="887" actId="1076"/>
          <ac:picMkLst>
            <pc:docMk/>
            <pc:sldMk cId="961019362" sldId="1470"/>
            <ac:picMk id="7" creationId="{1D59E2A7-6336-C223-6FFD-CB65E61C2EF9}"/>
          </ac:picMkLst>
        </pc:picChg>
      </pc:sldChg>
      <pc:sldChg chg="addSp delSp modSp add mod ord">
        <pc:chgData name="Bernd Spiess" userId="e168e97b-844b-4c97-914b-387f77310634" providerId="ADAL" clId="{383306B4-CE05-478E-B337-343E18FD9270}" dt="2023-09-03T11:56:40.895" v="2712" actId="20577"/>
        <pc:sldMkLst>
          <pc:docMk/>
          <pc:sldMk cId="2540065490" sldId="1471"/>
        </pc:sldMkLst>
        <pc:spChg chg="mod">
          <ac:chgData name="Bernd Spiess" userId="e168e97b-844b-4c97-914b-387f77310634" providerId="ADAL" clId="{383306B4-CE05-478E-B337-343E18FD9270}" dt="2023-09-03T10:32:56.123" v="1006"/>
          <ac:spMkLst>
            <pc:docMk/>
            <pc:sldMk cId="2540065490" sldId="1471"/>
            <ac:spMk id="3" creationId="{DF1A12A5-551E-4B9D-83FE-83B5D9B22A9E}"/>
          </ac:spMkLst>
        </pc:spChg>
        <pc:spChg chg="del mod">
          <ac:chgData name="Bernd Spiess" userId="e168e97b-844b-4c97-914b-387f77310634" providerId="ADAL" clId="{383306B4-CE05-478E-B337-343E18FD9270}" dt="2023-09-03T10:33:38.080" v="1010" actId="478"/>
          <ac:spMkLst>
            <pc:docMk/>
            <pc:sldMk cId="2540065490" sldId="1471"/>
            <ac:spMk id="5" creationId="{A47765B8-987F-C83E-75E8-1D8FB390B33A}"/>
          </ac:spMkLst>
        </pc:spChg>
        <pc:spChg chg="mod">
          <ac:chgData name="Bernd Spiess" userId="e168e97b-844b-4c97-914b-387f77310634" providerId="ADAL" clId="{383306B4-CE05-478E-B337-343E18FD9270}" dt="2023-09-03T11:56:40.895" v="2712" actId="20577"/>
          <ac:spMkLst>
            <pc:docMk/>
            <pc:sldMk cId="2540065490" sldId="1471"/>
            <ac:spMk id="13" creationId="{07F2C79E-73C6-4CD2-BF72-B33CBE84CD3A}"/>
          </ac:spMkLst>
        </pc:spChg>
        <pc:graphicFrameChg chg="add mod modGraphic">
          <ac:chgData name="Bernd Spiess" userId="e168e97b-844b-4c97-914b-387f77310634" providerId="ADAL" clId="{383306B4-CE05-478E-B337-343E18FD9270}" dt="2023-09-03T10:42:19.217" v="1298" actId="207"/>
          <ac:graphicFrameMkLst>
            <pc:docMk/>
            <pc:sldMk cId="2540065490" sldId="1471"/>
            <ac:graphicFrameMk id="6" creationId="{E297BCE4-EBDD-E716-3AC5-AA34A0F20CED}"/>
          </ac:graphicFrameMkLst>
        </pc:graphicFrameChg>
      </pc:sldChg>
      <pc:sldChg chg="modSp add mod">
        <pc:chgData name="Bernd Spiess" userId="e168e97b-844b-4c97-914b-387f77310634" providerId="ADAL" clId="{383306B4-CE05-478E-B337-343E18FD9270}" dt="2023-09-03T11:56:45.048" v="2715" actId="20577"/>
        <pc:sldMkLst>
          <pc:docMk/>
          <pc:sldMk cId="1938929608" sldId="1472"/>
        </pc:sldMkLst>
        <pc:spChg chg="mod">
          <ac:chgData name="Bernd Spiess" userId="e168e97b-844b-4c97-914b-387f77310634" providerId="ADAL" clId="{383306B4-CE05-478E-B337-343E18FD9270}" dt="2023-09-03T11:13:39.911" v="1407"/>
          <ac:spMkLst>
            <pc:docMk/>
            <pc:sldMk cId="1938929608" sldId="1472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1:56:45.048" v="2715" actId="20577"/>
          <ac:spMkLst>
            <pc:docMk/>
            <pc:sldMk cId="1938929608" sldId="1472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83306B4-CE05-478E-B337-343E18FD9270}" dt="2023-09-03T11:19:48.810" v="1495" actId="207"/>
          <ac:graphicFrameMkLst>
            <pc:docMk/>
            <pc:sldMk cId="1938929608" sldId="1472"/>
            <ac:graphicFrameMk id="6" creationId="{E297BCE4-EBDD-E716-3AC5-AA34A0F20CED}"/>
          </ac:graphicFrameMkLst>
        </pc:graphicFrameChg>
      </pc:sldChg>
      <pc:sldChg chg="modSp add mod">
        <pc:chgData name="Bernd Spiess" userId="e168e97b-844b-4c97-914b-387f77310634" providerId="ADAL" clId="{383306B4-CE05-478E-B337-343E18FD9270}" dt="2023-09-03T11:56:49.976" v="2718" actId="20577"/>
        <pc:sldMkLst>
          <pc:docMk/>
          <pc:sldMk cId="4094965143" sldId="1473"/>
        </pc:sldMkLst>
        <pc:spChg chg="mod">
          <ac:chgData name="Bernd Spiess" userId="e168e97b-844b-4c97-914b-387f77310634" providerId="ADAL" clId="{383306B4-CE05-478E-B337-343E18FD9270}" dt="2023-09-03T11:24:13.198" v="1606"/>
          <ac:spMkLst>
            <pc:docMk/>
            <pc:sldMk cId="4094965143" sldId="1473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1:56:49.976" v="2718" actId="20577"/>
          <ac:spMkLst>
            <pc:docMk/>
            <pc:sldMk cId="4094965143" sldId="1473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83306B4-CE05-478E-B337-343E18FD9270}" dt="2023-09-03T11:23:47.608" v="1604" actId="20577"/>
          <ac:graphicFrameMkLst>
            <pc:docMk/>
            <pc:sldMk cId="4094965143" sldId="1473"/>
            <ac:graphicFrameMk id="6" creationId="{E297BCE4-EBDD-E716-3AC5-AA34A0F20CED}"/>
          </ac:graphicFrameMkLst>
        </pc:graphicFrameChg>
      </pc:sldChg>
      <pc:sldChg chg="modSp add mod">
        <pc:chgData name="Bernd Spiess" userId="e168e97b-844b-4c97-914b-387f77310634" providerId="ADAL" clId="{383306B4-CE05-478E-B337-343E18FD9270}" dt="2023-09-03T11:56:54.328" v="2721" actId="20577"/>
        <pc:sldMkLst>
          <pc:docMk/>
          <pc:sldMk cId="751942520" sldId="1474"/>
        </pc:sldMkLst>
        <pc:spChg chg="mod">
          <ac:chgData name="Bernd Spiess" userId="e168e97b-844b-4c97-914b-387f77310634" providerId="ADAL" clId="{383306B4-CE05-478E-B337-343E18FD9270}" dt="2023-09-03T11:28:29.752" v="1690"/>
          <ac:spMkLst>
            <pc:docMk/>
            <pc:sldMk cId="751942520" sldId="1474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1:56:54.328" v="2721" actId="20577"/>
          <ac:spMkLst>
            <pc:docMk/>
            <pc:sldMk cId="751942520" sldId="1474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83306B4-CE05-478E-B337-343E18FD9270}" dt="2023-09-03T11:27:42.943" v="1686" actId="20577"/>
          <ac:graphicFrameMkLst>
            <pc:docMk/>
            <pc:sldMk cId="751942520" sldId="1474"/>
            <ac:graphicFrameMk id="6" creationId="{E297BCE4-EBDD-E716-3AC5-AA34A0F20CED}"/>
          </ac:graphicFrameMkLst>
        </pc:graphicFrameChg>
      </pc:sldChg>
      <pc:sldChg chg="modSp add mod">
        <pc:chgData name="Bernd Spiess" userId="e168e97b-844b-4c97-914b-387f77310634" providerId="ADAL" clId="{383306B4-CE05-478E-B337-343E18FD9270}" dt="2023-09-03T11:56:59.960" v="2726" actId="20577"/>
        <pc:sldMkLst>
          <pc:docMk/>
          <pc:sldMk cId="2660971405" sldId="1475"/>
        </pc:sldMkLst>
        <pc:spChg chg="mod">
          <ac:chgData name="Bernd Spiess" userId="e168e97b-844b-4c97-914b-387f77310634" providerId="ADAL" clId="{383306B4-CE05-478E-B337-343E18FD9270}" dt="2023-09-03T11:28:38.257" v="1691"/>
          <ac:spMkLst>
            <pc:docMk/>
            <pc:sldMk cId="2660971405" sldId="1475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1:56:59.960" v="2726" actId="20577"/>
          <ac:spMkLst>
            <pc:docMk/>
            <pc:sldMk cId="2660971405" sldId="1475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83306B4-CE05-478E-B337-343E18FD9270}" dt="2023-09-03T11:33:14.391" v="1830" actId="207"/>
          <ac:graphicFrameMkLst>
            <pc:docMk/>
            <pc:sldMk cId="2660971405" sldId="1475"/>
            <ac:graphicFrameMk id="6" creationId="{E297BCE4-EBDD-E716-3AC5-AA34A0F20CED}"/>
          </ac:graphicFrameMkLst>
        </pc:graphicFrameChg>
      </pc:sldChg>
      <pc:sldChg chg="modSp add mod">
        <pc:chgData name="Bernd Spiess" userId="e168e97b-844b-4c97-914b-387f77310634" providerId="ADAL" clId="{383306B4-CE05-478E-B337-343E18FD9270}" dt="2023-09-03T11:57:04.327" v="2729" actId="20577"/>
        <pc:sldMkLst>
          <pc:docMk/>
          <pc:sldMk cId="1947451194" sldId="1476"/>
        </pc:sldMkLst>
        <pc:spChg chg="mod">
          <ac:chgData name="Bernd Spiess" userId="e168e97b-844b-4c97-914b-387f77310634" providerId="ADAL" clId="{383306B4-CE05-478E-B337-343E18FD9270}" dt="2023-09-03T11:33:49.467" v="1841"/>
          <ac:spMkLst>
            <pc:docMk/>
            <pc:sldMk cId="1947451194" sldId="1476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1:57:04.327" v="2729" actId="20577"/>
          <ac:spMkLst>
            <pc:docMk/>
            <pc:sldMk cId="1947451194" sldId="1476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83306B4-CE05-478E-B337-343E18FD9270}" dt="2023-09-03T11:37:27.108" v="1879" actId="20577"/>
          <ac:graphicFrameMkLst>
            <pc:docMk/>
            <pc:sldMk cId="1947451194" sldId="1476"/>
            <ac:graphicFrameMk id="6" creationId="{E297BCE4-EBDD-E716-3AC5-AA34A0F20CED}"/>
          </ac:graphicFrameMkLst>
        </pc:graphicFrameChg>
      </pc:sldChg>
      <pc:sldChg chg="modSp add mod">
        <pc:chgData name="Bernd Spiess" userId="e168e97b-844b-4c97-914b-387f77310634" providerId="ADAL" clId="{383306B4-CE05-478E-B337-343E18FD9270}" dt="2023-09-03T11:57:09.312" v="2732" actId="20577"/>
        <pc:sldMkLst>
          <pc:docMk/>
          <pc:sldMk cId="1184945335" sldId="1477"/>
        </pc:sldMkLst>
        <pc:spChg chg="mod">
          <ac:chgData name="Bernd Spiess" userId="e168e97b-844b-4c97-914b-387f77310634" providerId="ADAL" clId="{383306B4-CE05-478E-B337-343E18FD9270}" dt="2023-09-03T11:38:14.070" v="1883"/>
          <ac:spMkLst>
            <pc:docMk/>
            <pc:sldMk cId="1184945335" sldId="1477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1:57:09.312" v="2732" actId="20577"/>
          <ac:spMkLst>
            <pc:docMk/>
            <pc:sldMk cId="1184945335" sldId="1477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83306B4-CE05-478E-B337-343E18FD9270}" dt="2023-09-03T11:42:00.401" v="1978" actId="20577"/>
          <ac:graphicFrameMkLst>
            <pc:docMk/>
            <pc:sldMk cId="1184945335" sldId="1477"/>
            <ac:graphicFrameMk id="6" creationId="{E297BCE4-EBDD-E716-3AC5-AA34A0F20CED}"/>
          </ac:graphicFrameMkLst>
        </pc:graphicFrameChg>
      </pc:sldChg>
      <pc:sldChg chg="modSp add mod">
        <pc:chgData name="Bernd Spiess" userId="e168e97b-844b-4c97-914b-387f77310634" providerId="ADAL" clId="{383306B4-CE05-478E-B337-343E18FD9270}" dt="2023-09-03T11:57:13.233" v="2735" actId="20577"/>
        <pc:sldMkLst>
          <pc:docMk/>
          <pc:sldMk cId="1629140284" sldId="1478"/>
        </pc:sldMkLst>
        <pc:spChg chg="mod">
          <ac:chgData name="Bernd Spiess" userId="e168e97b-844b-4c97-914b-387f77310634" providerId="ADAL" clId="{383306B4-CE05-478E-B337-343E18FD9270}" dt="2023-09-03T11:42:21.363" v="1980"/>
          <ac:spMkLst>
            <pc:docMk/>
            <pc:sldMk cId="1629140284" sldId="1478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1:57:13.233" v="2735" actId="20577"/>
          <ac:spMkLst>
            <pc:docMk/>
            <pc:sldMk cId="1629140284" sldId="1478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83306B4-CE05-478E-B337-343E18FD9270}" dt="2023-09-03T11:46:15.463" v="2049" actId="207"/>
          <ac:graphicFrameMkLst>
            <pc:docMk/>
            <pc:sldMk cId="1629140284" sldId="1478"/>
            <ac:graphicFrameMk id="6" creationId="{E297BCE4-EBDD-E716-3AC5-AA34A0F20CED}"/>
          </ac:graphicFrameMkLst>
        </pc:graphicFrameChg>
      </pc:sldChg>
      <pc:sldChg chg="modSp add mod ord">
        <pc:chgData name="Bernd Spiess" userId="e168e97b-844b-4c97-914b-387f77310634" providerId="ADAL" clId="{383306B4-CE05-478E-B337-343E18FD9270}" dt="2023-09-03T13:01:09.662" v="3804" actId="20577"/>
        <pc:sldMkLst>
          <pc:docMk/>
          <pc:sldMk cId="108627630" sldId="1479"/>
        </pc:sldMkLst>
        <pc:spChg chg="mod">
          <ac:chgData name="Bernd Spiess" userId="e168e97b-844b-4c97-914b-387f77310634" providerId="ADAL" clId="{383306B4-CE05-478E-B337-343E18FD9270}" dt="2023-09-03T13:01:09.662" v="3804" actId="20577"/>
          <ac:spMkLst>
            <pc:docMk/>
            <pc:sldMk cId="108627630" sldId="1479"/>
            <ac:spMk id="5" creationId="{A47765B8-987F-C83E-75E8-1D8FB390B33A}"/>
          </ac:spMkLst>
        </pc:spChg>
        <pc:spChg chg="mod">
          <ac:chgData name="Bernd Spiess" userId="e168e97b-844b-4c97-914b-387f77310634" providerId="ADAL" clId="{383306B4-CE05-478E-B337-343E18FD9270}" dt="2023-09-03T12:20:46.441" v="2812" actId="20577"/>
          <ac:spMkLst>
            <pc:docMk/>
            <pc:sldMk cId="108627630" sldId="1479"/>
            <ac:spMk id="13" creationId="{07F2C79E-73C6-4CD2-BF72-B33CBE84CD3A}"/>
          </ac:spMkLst>
        </pc:spChg>
      </pc:sldChg>
      <pc:sldChg chg="modSp add del mod">
        <pc:chgData name="Bernd Spiess" userId="e168e97b-844b-4c97-914b-387f77310634" providerId="ADAL" clId="{383306B4-CE05-478E-B337-343E18FD9270}" dt="2023-09-03T11:47:57.408" v="2062" actId="47"/>
        <pc:sldMkLst>
          <pc:docMk/>
          <pc:sldMk cId="2049448903" sldId="1479"/>
        </pc:sldMkLst>
        <pc:spChg chg="mod">
          <ac:chgData name="Bernd Spiess" userId="e168e97b-844b-4c97-914b-387f77310634" providerId="ADAL" clId="{383306B4-CE05-478E-B337-343E18FD9270}" dt="2023-09-03T11:46:56.328" v="2051"/>
          <ac:spMkLst>
            <pc:docMk/>
            <pc:sldMk cId="2049448903" sldId="1479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1:47:06.500" v="2059" actId="6549"/>
          <ac:spMkLst>
            <pc:docMk/>
            <pc:sldMk cId="2049448903" sldId="1479"/>
            <ac:spMk id="13" creationId="{07F2C79E-73C6-4CD2-BF72-B33CBE84CD3A}"/>
          </ac:spMkLst>
        </pc:spChg>
      </pc:sldChg>
      <pc:sldChg chg="delSp modSp add del mod ord">
        <pc:chgData name="Bernd Spiess" userId="e168e97b-844b-4c97-914b-387f77310634" providerId="ADAL" clId="{383306B4-CE05-478E-B337-343E18FD9270}" dt="2023-09-03T12:27:19.398" v="3033" actId="47"/>
        <pc:sldMkLst>
          <pc:docMk/>
          <pc:sldMk cId="3230760189" sldId="1480"/>
        </pc:sldMkLst>
        <pc:spChg chg="mod">
          <ac:chgData name="Bernd Spiess" userId="e168e97b-844b-4c97-914b-387f77310634" providerId="ADAL" clId="{383306B4-CE05-478E-B337-343E18FD9270}" dt="2023-09-03T12:23:54.371" v="2895" actId="20577"/>
          <ac:spMkLst>
            <pc:docMk/>
            <pc:sldMk cId="3230760189" sldId="1480"/>
            <ac:spMk id="5" creationId="{A47765B8-987F-C83E-75E8-1D8FB390B33A}"/>
          </ac:spMkLst>
        </pc:spChg>
        <pc:spChg chg="del">
          <ac:chgData name="Bernd Spiess" userId="e168e97b-844b-4c97-914b-387f77310634" providerId="ADAL" clId="{383306B4-CE05-478E-B337-343E18FD9270}" dt="2023-09-03T12:23:01.666" v="2824" actId="478"/>
          <ac:spMkLst>
            <pc:docMk/>
            <pc:sldMk cId="3230760189" sldId="1480"/>
            <ac:spMk id="8" creationId="{879CA1D0-832F-B20C-277C-7531415EE1B1}"/>
          </ac:spMkLst>
        </pc:spChg>
        <pc:picChg chg="del">
          <ac:chgData name="Bernd Spiess" userId="e168e97b-844b-4c97-914b-387f77310634" providerId="ADAL" clId="{383306B4-CE05-478E-B337-343E18FD9270}" dt="2023-09-03T12:22:55.047" v="2821" actId="478"/>
          <ac:picMkLst>
            <pc:docMk/>
            <pc:sldMk cId="3230760189" sldId="1480"/>
            <ac:picMk id="7" creationId="{1D59E2A7-6336-C223-6FFD-CB65E61C2EF9}"/>
          </ac:picMkLst>
        </pc:picChg>
      </pc:sldChg>
      <pc:sldChg chg="modSp add mod ord">
        <pc:chgData name="Bernd Spiess" userId="e168e97b-844b-4c97-914b-387f77310634" providerId="ADAL" clId="{383306B4-CE05-478E-B337-343E18FD9270}" dt="2023-09-03T15:28:05.545" v="4033" actId="2084"/>
        <pc:sldMkLst>
          <pc:docMk/>
          <pc:sldMk cId="751332732" sldId="1481"/>
        </pc:sldMkLst>
        <pc:spChg chg="mod">
          <ac:chgData name="Bernd Spiess" userId="e168e97b-844b-4c97-914b-387f77310634" providerId="ADAL" clId="{383306B4-CE05-478E-B337-343E18FD9270}" dt="2023-09-03T12:31:48.640" v="3164"/>
          <ac:spMkLst>
            <pc:docMk/>
            <pc:sldMk cId="751332732" sldId="1481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2:58:39.929" v="3787" actId="20577"/>
          <ac:spMkLst>
            <pc:docMk/>
            <pc:sldMk cId="751332732" sldId="1481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83306B4-CE05-478E-B337-343E18FD9270}" dt="2023-09-03T15:28:05.545" v="4033" actId="2084"/>
          <ac:graphicFrameMkLst>
            <pc:docMk/>
            <pc:sldMk cId="751332732" sldId="1481"/>
            <ac:graphicFrameMk id="6" creationId="{E297BCE4-EBDD-E716-3AC5-AA34A0F20CED}"/>
          </ac:graphicFrameMkLst>
        </pc:graphicFrameChg>
      </pc:sldChg>
      <pc:sldChg chg="modSp add mod ord">
        <pc:chgData name="Bernd Spiess" userId="e168e97b-844b-4c97-914b-387f77310634" providerId="ADAL" clId="{383306B4-CE05-478E-B337-343E18FD9270}" dt="2023-09-03T12:27:24.567" v="3037" actId="20577"/>
        <pc:sldMkLst>
          <pc:docMk/>
          <pc:sldMk cId="1007590307" sldId="1482"/>
        </pc:sldMkLst>
        <pc:spChg chg="mod">
          <ac:chgData name="Bernd Spiess" userId="e168e97b-844b-4c97-914b-387f77310634" providerId="ADAL" clId="{383306B4-CE05-478E-B337-343E18FD9270}" dt="2023-09-03T12:27:24.567" v="3037" actId="20577"/>
          <ac:spMkLst>
            <pc:docMk/>
            <pc:sldMk cId="1007590307" sldId="1482"/>
            <ac:spMk id="5" creationId="{A47765B8-987F-C83E-75E8-1D8FB390B33A}"/>
          </ac:spMkLst>
        </pc:spChg>
      </pc:sldChg>
      <pc:sldChg chg="modSp add mod">
        <pc:chgData name="Bernd Spiess" userId="e168e97b-844b-4c97-914b-387f77310634" providerId="ADAL" clId="{383306B4-CE05-478E-B337-343E18FD9270}" dt="2023-09-03T12:58:36.034" v="3785" actId="20577"/>
        <pc:sldMkLst>
          <pc:docMk/>
          <pc:sldMk cId="1027878175" sldId="1483"/>
        </pc:sldMkLst>
        <pc:spChg chg="mod">
          <ac:chgData name="Bernd Spiess" userId="e168e97b-844b-4c97-914b-387f77310634" providerId="ADAL" clId="{383306B4-CE05-478E-B337-343E18FD9270}" dt="2023-09-03T12:40:51.752" v="3424" actId="20577"/>
          <ac:spMkLst>
            <pc:docMk/>
            <pc:sldMk cId="1027878175" sldId="1483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2:58:36.034" v="3785" actId="20577"/>
          <ac:spMkLst>
            <pc:docMk/>
            <pc:sldMk cId="1027878175" sldId="1483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83306B4-CE05-478E-B337-343E18FD9270}" dt="2023-09-03T12:40:04.368" v="3422" actId="207"/>
          <ac:graphicFrameMkLst>
            <pc:docMk/>
            <pc:sldMk cId="1027878175" sldId="1483"/>
            <ac:graphicFrameMk id="6" creationId="{E297BCE4-EBDD-E716-3AC5-AA34A0F20CED}"/>
          </ac:graphicFrameMkLst>
        </pc:graphicFrameChg>
      </pc:sldChg>
      <pc:sldChg chg="modSp add mod">
        <pc:chgData name="Bernd Spiess" userId="e168e97b-844b-4c97-914b-387f77310634" providerId="ADAL" clId="{383306B4-CE05-478E-B337-343E18FD9270}" dt="2023-09-03T12:58:33.331" v="3783" actId="20577"/>
        <pc:sldMkLst>
          <pc:docMk/>
          <pc:sldMk cId="1881134836" sldId="1484"/>
        </pc:sldMkLst>
        <pc:spChg chg="mod">
          <ac:chgData name="Bernd Spiess" userId="e168e97b-844b-4c97-914b-387f77310634" providerId="ADAL" clId="{383306B4-CE05-478E-B337-343E18FD9270}" dt="2023-09-03T12:49:25.408" v="3610"/>
          <ac:spMkLst>
            <pc:docMk/>
            <pc:sldMk cId="1881134836" sldId="1484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2:58:33.331" v="3783" actId="20577"/>
          <ac:spMkLst>
            <pc:docMk/>
            <pc:sldMk cId="1881134836" sldId="1484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83306B4-CE05-478E-B337-343E18FD9270}" dt="2023-09-03T12:52:07.953" v="3646" actId="207"/>
          <ac:graphicFrameMkLst>
            <pc:docMk/>
            <pc:sldMk cId="1881134836" sldId="1484"/>
            <ac:graphicFrameMk id="6" creationId="{E297BCE4-EBDD-E716-3AC5-AA34A0F20CED}"/>
          </ac:graphicFrameMkLst>
        </pc:graphicFrameChg>
      </pc:sldChg>
      <pc:sldChg chg="modSp mod">
        <pc:chgData name="Bernd Spiess" userId="e168e97b-844b-4c97-914b-387f77310634" providerId="ADAL" clId="{383306B4-CE05-478E-B337-343E18FD9270}" dt="2023-09-03T12:58:30.868" v="3781" actId="20577"/>
        <pc:sldMkLst>
          <pc:docMk/>
          <pc:sldMk cId="879630510" sldId="1485"/>
        </pc:sldMkLst>
        <pc:spChg chg="mod">
          <ac:chgData name="Bernd Spiess" userId="e168e97b-844b-4c97-914b-387f77310634" providerId="ADAL" clId="{383306B4-CE05-478E-B337-343E18FD9270}" dt="2023-09-03T12:58:30.868" v="3781" actId="20577"/>
          <ac:spMkLst>
            <pc:docMk/>
            <pc:sldMk cId="879630510" sldId="1485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83306B4-CE05-478E-B337-343E18FD9270}" dt="2023-09-03T12:52:53.477" v="3650" actId="2084"/>
          <ac:graphicFrameMkLst>
            <pc:docMk/>
            <pc:sldMk cId="879630510" sldId="1485"/>
            <ac:graphicFrameMk id="6" creationId="{E297BCE4-EBDD-E716-3AC5-AA34A0F20CED}"/>
          </ac:graphicFrameMkLst>
        </pc:graphicFrameChg>
      </pc:sldChg>
      <pc:sldChg chg="modSp add mod">
        <pc:chgData name="Bernd Spiess" userId="e168e97b-844b-4c97-914b-387f77310634" providerId="ADAL" clId="{383306B4-CE05-478E-B337-343E18FD9270}" dt="2023-09-03T12:59:12.503" v="3791" actId="207"/>
        <pc:sldMkLst>
          <pc:docMk/>
          <pc:sldMk cId="1853346431" sldId="1486"/>
        </pc:sldMkLst>
        <pc:spChg chg="mod">
          <ac:chgData name="Bernd Spiess" userId="e168e97b-844b-4c97-914b-387f77310634" providerId="ADAL" clId="{383306B4-CE05-478E-B337-343E18FD9270}" dt="2023-09-03T12:58:27.734" v="3779" actId="20577"/>
          <ac:spMkLst>
            <pc:docMk/>
            <pc:sldMk cId="1853346431" sldId="1486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83306B4-CE05-478E-B337-343E18FD9270}" dt="2023-09-03T12:59:12.503" v="3791" actId="207"/>
          <ac:graphicFrameMkLst>
            <pc:docMk/>
            <pc:sldMk cId="1853346431" sldId="1486"/>
            <ac:graphicFrameMk id="6" creationId="{E297BCE4-EBDD-E716-3AC5-AA34A0F20CED}"/>
          </ac:graphicFrameMkLst>
        </pc:graphicFrameChg>
      </pc:sldChg>
      <pc:sldChg chg="modSp add mod ord">
        <pc:chgData name="Bernd Spiess" userId="e168e97b-844b-4c97-914b-387f77310634" providerId="ADAL" clId="{383306B4-CE05-478E-B337-343E18FD9270}" dt="2023-09-03T13:02:52.805" v="3826" actId="20577"/>
        <pc:sldMkLst>
          <pc:docMk/>
          <pc:sldMk cId="3459555668" sldId="1487"/>
        </pc:sldMkLst>
        <pc:spChg chg="mod">
          <ac:chgData name="Bernd Spiess" userId="e168e97b-844b-4c97-914b-387f77310634" providerId="ADAL" clId="{383306B4-CE05-478E-B337-343E18FD9270}" dt="2023-09-03T13:02:52.805" v="3826" actId="20577"/>
          <ac:spMkLst>
            <pc:docMk/>
            <pc:sldMk cId="3459555668" sldId="1487"/>
            <ac:spMk id="5" creationId="{A47765B8-987F-C83E-75E8-1D8FB390B33A}"/>
          </ac:spMkLst>
        </pc:spChg>
      </pc:sldChg>
      <pc:sldChg chg="modSp add mod ord">
        <pc:chgData name="Bernd Spiess" userId="e168e97b-844b-4c97-914b-387f77310634" providerId="ADAL" clId="{383306B4-CE05-478E-B337-343E18FD9270}" dt="2023-09-03T15:20:21.861" v="4032" actId="20577"/>
        <pc:sldMkLst>
          <pc:docMk/>
          <pc:sldMk cId="3545942318" sldId="1488"/>
        </pc:sldMkLst>
        <pc:spChg chg="mod">
          <ac:chgData name="Bernd Spiess" userId="e168e97b-844b-4c97-914b-387f77310634" providerId="ADAL" clId="{383306B4-CE05-478E-B337-343E18FD9270}" dt="2023-09-03T15:20:21.861" v="4032" actId="20577"/>
          <ac:spMkLst>
            <pc:docMk/>
            <pc:sldMk cId="3545942318" sldId="1488"/>
            <ac:spMk id="5" creationId="{A47765B8-987F-C83E-75E8-1D8FB390B33A}"/>
          </ac:spMkLst>
        </pc:spChg>
      </pc:sldChg>
      <pc:sldChg chg="modSp add mod">
        <pc:chgData name="Bernd Spiess" userId="e168e97b-844b-4c97-914b-387f77310634" providerId="ADAL" clId="{383306B4-CE05-478E-B337-343E18FD9270}" dt="2023-09-03T13:02:42.445" v="3823" actId="20577"/>
        <pc:sldMkLst>
          <pc:docMk/>
          <pc:sldMk cId="4058351035" sldId="1489"/>
        </pc:sldMkLst>
        <pc:spChg chg="mod">
          <ac:chgData name="Bernd Spiess" userId="e168e97b-844b-4c97-914b-387f77310634" providerId="ADAL" clId="{383306B4-CE05-478E-B337-343E18FD9270}" dt="2023-09-03T13:02:42.445" v="3823" actId="20577"/>
          <ac:spMkLst>
            <pc:docMk/>
            <pc:sldMk cId="4058351035" sldId="1489"/>
            <ac:spMk id="5" creationId="{A47765B8-987F-C83E-75E8-1D8FB390B33A}"/>
          </ac:spMkLst>
        </pc:spChg>
      </pc:sldChg>
      <pc:sldChg chg="addSp delSp modSp add mod ord modClrScheme chgLayout">
        <pc:chgData name="Bernd Spiess" userId="e168e97b-844b-4c97-914b-387f77310634" providerId="ADAL" clId="{383306B4-CE05-478E-B337-343E18FD9270}" dt="2023-09-03T20:27:30.254" v="4451" actId="20577"/>
        <pc:sldMkLst>
          <pc:docMk/>
          <pc:sldMk cId="4052629133" sldId="1490"/>
        </pc:sldMkLst>
        <pc:spChg chg="mod ord">
          <ac:chgData name="Bernd Spiess" userId="e168e97b-844b-4c97-914b-387f77310634" providerId="ADAL" clId="{383306B4-CE05-478E-B337-343E18FD9270}" dt="2023-09-03T20:26:46.688" v="4431" actId="700"/>
          <ac:spMkLst>
            <pc:docMk/>
            <pc:sldMk cId="4052629133" sldId="1490"/>
            <ac:spMk id="2" creationId="{4A6A8063-296B-4F06-BE64-F201ABC4397C}"/>
          </ac:spMkLst>
        </pc:spChg>
        <pc:spChg chg="mod ord">
          <ac:chgData name="Bernd Spiess" userId="e168e97b-844b-4c97-914b-387f77310634" providerId="ADAL" clId="{383306B4-CE05-478E-B337-343E18FD9270}" dt="2023-09-03T20:26:46.688" v="4431" actId="700"/>
          <ac:spMkLst>
            <pc:docMk/>
            <pc:sldMk cId="4052629133" sldId="1490"/>
            <ac:spMk id="3" creationId="{DF1A12A5-551E-4B9D-83FE-83B5D9B22A9E}"/>
          </ac:spMkLst>
        </pc:spChg>
        <pc:spChg chg="mod ord">
          <ac:chgData name="Bernd Spiess" userId="e168e97b-844b-4c97-914b-387f77310634" providerId="ADAL" clId="{383306B4-CE05-478E-B337-343E18FD9270}" dt="2023-09-03T20:26:46.688" v="4431" actId="700"/>
          <ac:spMkLst>
            <pc:docMk/>
            <pc:sldMk cId="4052629133" sldId="1490"/>
            <ac:spMk id="4" creationId="{175DAE89-E5D3-47F6-A124-F64E94BE2C70}"/>
          </ac:spMkLst>
        </pc:spChg>
        <pc:spChg chg="add mod">
          <ac:chgData name="Bernd Spiess" userId="e168e97b-844b-4c97-914b-387f77310634" providerId="ADAL" clId="{383306B4-CE05-478E-B337-343E18FD9270}" dt="2023-09-03T20:27:30.254" v="4451" actId="20577"/>
          <ac:spMkLst>
            <pc:docMk/>
            <pc:sldMk cId="4052629133" sldId="1490"/>
            <ac:spMk id="10" creationId="{9AFBF068-0423-EEE1-64C8-0F8270FEA6C7}"/>
          </ac:spMkLst>
        </pc:spChg>
        <pc:spChg chg="mod ord">
          <ac:chgData name="Bernd Spiess" userId="e168e97b-844b-4c97-914b-387f77310634" providerId="ADAL" clId="{383306B4-CE05-478E-B337-343E18FD9270}" dt="2023-09-03T20:26:46.688" v="4431" actId="700"/>
          <ac:spMkLst>
            <pc:docMk/>
            <pc:sldMk cId="4052629133" sldId="1490"/>
            <ac:spMk id="13" creationId="{07F2C79E-73C6-4CD2-BF72-B33CBE84CD3A}"/>
          </ac:spMkLst>
        </pc:spChg>
        <pc:graphicFrameChg chg="add del mod modGraphic">
          <ac:chgData name="Bernd Spiess" userId="e168e97b-844b-4c97-914b-387f77310634" providerId="ADAL" clId="{383306B4-CE05-478E-B337-343E18FD9270}" dt="2023-09-03T13:42:52.347" v="3915"/>
          <ac:graphicFrameMkLst>
            <pc:docMk/>
            <pc:sldMk cId="4052629133" sldId="1490"/>
            <ac:graphicFrameMk id="5" creationId="{E7FB4ED2-F7DE-5528-86FF-2D2F5E25C823}"/>
          </ac:graphicFrameMkLst>
        </pc:graphicFrameChg>
        <pc:graphicFrameChg chg="del">
          <ac:chgData name="Bernd Spiess" userId="e168e97b-844b-4c97-914b-387f77310634" providerId="ADAL" clId="{383306B4-CE05-478E-B337-343E18FD9270}" dt="2023-09-03T13:42:42.781" v="3911" actId="478"/>
          <ac:graphicFrameMkLst>
            <pc:docMk/>
            <pc:sldMk cId="4052629133" sldId="1490"/>
            <ac:graphicFrameMk id="6" creationId="{E297BCE4-EBDD-E716-3AC5-AA34A0F20CED}"/>
          </ac:graphicFrameMkLst>
        </pc:graphicFrameChg>
        <pc:picChg chg="add del mod">
          <ac:chgData name="Bernd Spiess" userId="e168e97b-844b-4c97-914b-387f77310634" providerId="ADAL" clId="{383306B4-CE05-478E-B337-343E18FD9270}" dt="2023-09-03T14:59:34.706" v="3982" actId="478"/>
          <ac:picMkLst>
            <pc:docMk/>
            <pc:sldMk cId="4052629133" sldId="1490"/>
            <ac:picMk id="7" creationId="{46C47463-9951-A3F5-70C6-119AE4030FD3}"/>
          </ac:picMkLst>
        </pc:picChg>
        <pc:picChg chg="add del mod">
          <ac:chgData name="Bernd Spiess" userId="e168e97b-844b-4c97-914b-387f77310634" providerId="ADAL" clId="{383306B4-CE05-478E-B337-343E18FD9270}" dt="2023-09-03T20:26:24.600" v="4428" actId="478"/>
          <ac:picMkLst>
            <pc:docMk/>
            <pc:sldMk cId="4052629133" sldId="1490"/>
            <ac:picMk id="11" creationId="{F06F6912-1CF4-2347-5124-DE5D062BA27D}"/>
          </ac:picMkLst>
        </pc:picChg>
        <pc:picChg chg="add mod">
          <ac:chgData name="Bernd Spiess" userId="e168e97b-844b-4c97-914b-387f77310634" providerId="ADAL" clId="{383306B4-CE05-478E-B337-343E18FD9270}" dt="2023-09-03T20:26:31.161" v="4430" actId="14100"/>
          <ac:picMkLst>
            <pc:docMk/>
            <pc:sldMk cId="4052629133" sldId="1490"/>
            <ac:picMk id="12" creationId="{2BE34139-256A-7032-6700-1C60458A2888}"/>
          </ac:picMkLst>
        </pc:picChg>
      </pc:sldChg>
      <pc:sldChg chg="addSp delSp modSp add mod">
        <pc:chgData name="Bernd Spiess" userId="e168e97b-844b-4c97-914b-387f77310634" providerId="ADAL" clId="{383306B4-CE05-478E-B337-343E18FD9270}" dt="2023-09-03T15:07:09.623" v="3987"/>
        <pc:sldMkLst>
          <pc:docMk/>
          <pc:sldMk cId="2755806399" sldId="1491"/>
        </pc:sldMkLst>
        <pc:spChg chg="mod">
          <ac:chgData name="Bernd Spiess" userId="e168e97b-844b-4c97-914b-387f77310634" providerId="ADAL" clId="{383306B4-CE05-478E-B337-343E18FD9270}" dt="2023-09-03T15:07:09.623" v="3987"/>
          <ac:spMkLst>
            <pc:docMk/>
            <pc:sldMk cId="2755806399" sldId="1491"/>
            <ac:spMk id="3" creationId="{DF1A12A5-551E-4B9D-83FE-83B5D9B22A9E}"/>
          </ac:spMkLst>
        </pc:spChg>
        <pc:spChg chg="mod">
          <ac:chgData name="Bernd Spiess" userId="e168e97b-844b-4c97-914b-387f77310634" providerId="ADAL" clId="{383306B4-CE05-478E-B337-343E18FD9270}" dt="2023-09-03T14:30:19.576" v="3941" actId="20577"/>
          <ac:spMkLst>
            <pc:docMk/>
            <pc:sldMk cId="2755806399" sldId="1491"/>
            <ac:spMk id="13" creationId="{07F2C79E-73C6-4CD2-BF72-B33CBE84CD3A}"/>
          </ac:spMkLst>
        </pc:spChg>
        <pc:picChg chg="add del mod">
          <ac:chgData name="Bernd Spiess" userId="e168e97b-844b-4c97-914b-387f77310634" providerId="ADAL" clId="{383306B4-CE05-478E-B337-343E18FD9270}" dt="2023-09-03T14:59:04.439" v="3978" actId="478"/>
          <ac:picMkLst>
            <pc:docMk/>
            <pc:sldMk cId="2755806399" sldId="1491"/>
            <ac:picMk id="5" creationId="{6BD80AB1-B456-001F-D860-AC81431E4FEF}"/>
          </ac:picMkLst>
        </pc:picChg>
        <pc:picChg chg="add mod">
          <ac:chgData name="Bernd Spiess" userId="e168e97b-844b-4c97-914b-387f77310634" providerId="ADAL" clId="{383306B4-CE05-478E-B337-343E18FD9270}" dt="2023-09-03T14:59:15.294" v="3981" actId="14100"/>
          <ac:picMkLst>
            <pc:docMk/>
            <pc:sldMk cId="2755806399" sldId="1491"/>
            <ac:picMk id="6" creationId="{33AFB2B7-92EC-9E61-3438-C3031E8793F0}"/>
          </ac:picMkLst>
        </pc:picChg>
        <pc:picChg chg="del">
          <ac:chgData name="Bernd Spiess" userId="e168e97b-844b-4c97-914b-387f77310634" providerId="ADAL" clId="{383306B4-CE05-478E-B337-343E18FD9270}" dt="2023-09-03T14:30:06.134" v="3931" actId="478"/>
          <ac:picMkLst>
            <pc:docMk/>
            <pc:sldMk cId="2755806399" sldId="1491"/>
            <ac:picMk id="7" creationId="{46C47463-9951-A3F5-70C6-119AE4030FD3}"/>
          </ac:picMkLst>
        </pc:picChg>
      </pc:sldChg>
      <pc:sldChg chg="modSp add mod">
        <pc:chgData name="Bernd Spiess" userId="e168e97b-844b-4c97-914b-387f77310634" providerId="ADAL" clId="{383306B4-CE05-478E-B337-343E18FD9270}" dt="2023-09-03T20:23:31.925" v="4423"/>
        <pc:sldMkLst>
          <pc:docMk/>
          <pc:sldMk cId="1414092202" sldId="1492"/>
        </pc:sldMkLst>
        <pc:spChg chg="mod">
          <ac:chgData name="Bernd Spiess" userId="e168e97b-844b-4c97-914b-387f77310634" providerId="ADAL" clId="{383306B4-CE05-478E-B337-343E18FD9270}" dt="2023-09-03T18:59:03.025" v="4235" actId="207"/>
          <ac:spMkLst>
            <pc:docMk/>
            <pc:sldMk cId="1414092202" sldId="1492"/>
            <ac:spMk id="6" creationId="{EBFA86EE-7936-89D3-FA5F-3C1D2A0C0973}"/>
          </ac:spMkLst>
        </pc:spChg>
        <pc:spChg chg="mod">
          <ac:chgData name="Bernd Spiess" userId="e168e97b-844b-4c97-914b-387f77310634" providerId="ADAL" clId="{383306B4-CE05-478E-B337-343E18FD9270}" dt="2023-09-03T18:44:31.104" v="4176" actId="20577"/>
          <ac:spMkLst>
            <pc:docMk/>
            <pc:sldMk cId="1414092202" sldId="1492"/>
            <ac:spMk id="13" creationId="{07F2C79E-73C6-4CD2-BF72-B33CBE84CD3A}"/>
          </ac:spMkLst>
        </pc:spChg>
        <pc:graphicFrameChg chg="mod modGraphic">
          <ac:chgData name="Bernd Spiess" userId="e168e97b-844b-4c97-914b-387f77310634" providerId="ADAL" clId="{383306B4-CE05-478E-B337-343E18FD9270}" dt="2023-09-03T20:23:31.925" v="4423"/>
          <ac:graphicFrameMkLst>
            <pc:docMk/>
            <pc:sldMk cId="1414092202" sldId="1492"/>
            <ac:graphicFrameMk id="5" creationId="{8B04C9E8-5DE4-39AC-A67D-C9DB2BE6A53F}"/>
          </ac:graphicFrameMkLst>
        </pc:graphicFrameChg>
        <pc:graphicFrameChg chg="modGraphic">
          <ac:chgData name="Bernd Spiess" userId="e168e97b-844b-4c97-914b-387f77310634" providerId="ADAL" clId="{383306B4-CE05-478E-B337-343E18FD9270}" dt="2023-09-03T14:43:50.473" v="3962" actId="6549"/>
          <ac:graphicFrameMkLst>
            <pc:docMk/>
            <pc:sldMk cId="1414092202" sldId="1492"/>
            <ac:graphicFrameMk id="7" creationId="{D1BD0D4A-2A8E-340F-89A2-01CA716A08C2}"/>
          </ac:graphicFrameMkLst>
        </pc:graphicFrameChg>
      </pc:sldChg>
    </pc:docChg>
  </pc:docChgLst>
  <pc:docChgLst>
    <pc:chgData name="Sushil Kulkarni" userId="S::sushil.kulkarni@de-cix.net::fd0c92a4-d09a-4581-8fa5-1f1129c2fd9d" providerId="AD" clId="Web-{B4EF6F83-9772-1366-9594-363A26F1778E}"/>
    <pc:docChg chg="modSld">
      <pc:chgData name="Sushil Kulkarni" userId="S::sushil.kulkarni@de-cix.net::fd0c92a4-d09a-4581-8fa5-1f1129c2fd9d" providerId="AD" clId="Web-{B4EF6F83-9772-1366-9594-363A26F1778E}" dt="2023-09-04T06:48:20.614" v="162"/>
      <pc:docMkLst>
        <pc:docMk/>
      </pc:docMkLst>
      <pc:sldChg chg="addSp delSp modSp">
        <pc:chgData name="Sushil Kulkarni" userId="S::sushil.kulkarni@de-cix.net::fd0c92a4-d09a-4581-8fa5-1f1129c2fd9d" providerId="AD" clId="Web-{B4EF6F83-9772-1366-9594-363A26F1778E}" dt="2023-09-04T06:48:20.614" v="162"/>
        <pc:sldMkLst>
          <pc:docMk/>
          <pc:sldMk cId="1396336207" sldId="1452"/>
        </pc:sldMkLst>
        <pc:spChg chg="mod">
          <ac:chgData name="Sushil Kulkarni" userId="S::sushil.kulkarni@de-cix.net::fd0c92a4-d09a-4581-8fa5-1f1129c2fd9d" providerId="AD" clId="Web-{B4EF6F83-9772-1366-9594-363A26F1778E}" dt="2023-09-04T05:50:38.415" v="35" actId="1076"/>
          <ac:spMkLst>
            <pc:docMk/>
            <pc:sldMk cId="1396336207" sldId="1452"/>
            <ac:spMk id="13" creationId="{07F2C79E-73C6-4CD2-BF72-B33CBE84CD3A}"/>
          </ac:spMkLst>
        </pc:spChg>
        <pc:cxnChg chg="add">
          <ac:chgData name="Sushil Kulkarni" userId="S::sushil.kulkarni@de-cix.net::fd0c92a4-d09a-4581-8fa5-1f1129c2fd9d" providerId="AD" clId="Web-{B4EF6F83-9772-1366-9594-363A26F1778E}" dt="2023-09-04T06:41:12.578" v="48"/>
          <ac:cxnSpMkLst>
            <pc:docMk/>
            <pc:sldMk cId="1396336207" sldId="1452"/>
            <ac:cxnSpMk id="5" creationId="{95144AE7-628A-FAF5-59A6-5C633D93DFDC}"/>
          </ac:cxnSpMkLst>
        </pc:cxnChg>
        <pc:cxnChg chg="add del">
          <ac:chgData name="Sushil Kulkarni" userId="S::sushil.kulkarni@de-cix.net::fd0c92a4-d09a-4581-8fa5-1f1129c2fd9d" providerId="AD" clId="Web-{B4EF6F83-9772-1366-9594-363A26F1778E}" dt="2023-09-04T06:48:20.614" v="162"/>
          <ac:cxnSpMkLst>
            <pc:docMk/>
            <pc:sldMk cId="1396336207" sldId="1452"/>
            <ac:cxnSpMk id="11" creationId="{8C8657BE-8DF2-7DA6-E13D-6BE67B67C40B}"/>
          </ac:cxnSpMkLst>
        </pc:cxnChg>
      </pc:sldChg>
      <pc:sldChg chg="modSp">
        <pc:chgData name="Sushil Kulkarni" userId="S::sushil.kulkarni@de-cix.net::fd0c92a4-d09a-4581-8fa5-1f1129c2fd9d" providerId="AD" clId="Web-{B4EF6F83-9772-1366-9594-363A26F1778E}" dt="2023-09-04T06:48:19.489" v="161"/>
        <pc:sldMkLst>
          <pc:docMk/>
          <pc:sldMk cId="2977021179" sldId="1453"/>
        </pc:sldMkLst>
        <pc:spChg chg="mod">
          <ac:chgData name="Sushil Kulkarni" userId="S::sushil.kulkarni@de-cix.net::fd0c92a4-d09a-4581-8fa5-1f1129c2fd9d" providerId="AD" clId="Web-{B4EF6F83-9772-1366-9594-363A26F1778E}" dt="2023-09-04T06:48:07.927" v="121" actId="20577"/>
          <ac:spMkLst>
            <pc:docMk/>
            <pc:sldMk cId="2977021179" sldId="1453"/>
            <ac:spMk id="13" creationId="{07F2C79E-73C6-4CD2-BF72-B33CBE84CD3A}"/>
          </ac:spMkLst>
        </pc:spChg>
        <pc:graphicFrameChg chg="mod modGraphic">
          <ac:chgData name="Sushil Kulkarni" userId="S::sushil.kulkarni@de-cix.net::fd0c92a4-d09a-4581-8fa5-1f1129c2fd9d" providerId="AD" clId="Web-{B4EF6F83-9772-1366-9594-363A26F1778E}" dt="2023-09-04T06:48:19.489" v="161"/>
          <ac:graphicFrameMkLst>
            <pc:docMk/>
            <pc:sldMk cId="2977021179" sldId="1453"/>
            <ac:graphicFrameMk id="5" creationId="{8B04C9E8-5DE4-39AC-A67D-C9DB2BE6A53F}"/>
          </ac:graphicFrameMkLst>
        </pc:graphicFrameChg>
      </pc:sldChg>
      <pc:sldChg chg="modSp">
        <pc:chgData name="Sushil Kulkarni" userId="S::sushil.kulkarni@de-cix.net::fd0c92a4-d09a-4581-8fa5-1f1129c2fd9d" providerId="AD" clId="Web-{B4EF6F83-9772-1366-9594-363A26F1778E}" dt="2023-09-04T06:19:16.565" v="40"/>
        <pc:sldMkLst>
          <pc:docMk/>
          <pc:sldMk cId="293994185" sldId="1454"/>
        </pc:sldMkLst>
        <pc:spChg chg="mod">
          <ac:chgData name="Sushil Kulkarni" userId="S::sushil.kulkarni@de-cix.net::fd0c92a4-d09a-4581-8fa5-1f1129c2fd9d" providerId="AD" clId="Web-{B4EF6F83-9772-1366-9594-363A26F1778E}" dt="2023-09-04T06:19:16.565" v="40"/>
          <ac:spMkLst>
            <pc:docMk/>
            <pc:sldMk cId="293994185" sldId="1454"/>
            <ac:spMk id="13" creationId="{07F2C79E-73C6-4CD2-BF72-B33CBE84CD3A}"/>
          </ac:spMkLst>
        </pc:spChg>
      </pc:sldChg>
      <pc:sldChg chg="modSp">
        <pc:chgData name="Sushil Kulkarni" userId="S::sushil.kulkarni@de-cix.net::fd0c92a4-d09a-4581-8fa5-1f1129c2fd9d" providerId="AD" clId="Web-{B4EF6F83-9772-1366-9594-363A26F1778E}" dt="2023-09-04T06:19:30.206" v="42"/>
        <pc:sldMkLst>
          <pc:docMk/>
          <pc:sldMk cId="4136803251" sldId="1456"/>
        </pc:sldMkLst>
        <pc:spChg chg="mod">
          <ac:chgData name="Sushil Kulkarni" userId="S::sushil.kulkarni@de-cix.net::fd0c92a4-d09a-4581-8fa5-1f1129c2fd9d" providerId="AD" clId="Web-{B4EF6F83-9772-1366-9594-363A26F1778E}" dt="2023-09-04T06:19:30.206" v="42"/>
          <ac:spMkLst>
            <pc:docMk/>
            <pc:sldMk cId="4136803251" sldId="1456"/>
            <ac:spMk id="13" creationId="{07F2C79E-73C6-4CD2-BF72-B33CBE84CD3A}"/>
          </ac:spMkLst>
        </pc:spChg>
      </pc:sldChg>
      <pc:sldChg chg="modSp">
        <pc:chgData name="Sushil Kulkarni" userId="S::sushil.kulkarni@de-cix.net::fd0c92a4-d09a-4581-8fa5-1f1129c2fd9d" providerId="AD" clId="Web-{B4EF6F83-9772-1366-9594-363A26F1778E}" dt="2023-09-04T06:19:40.597" v="43"/>
        <pc:sldMkLst>
          <pc:docMk/>
          <pc:sldMk cId="2352274029" sldId="1457"/>
        </pc:sldMkLst>
        <pc:spChg chg="mod">
          <ac:chgData name="Sushil Kulkarni" userId="S::sushil.kulkarni@de-cix.net::fd0c92a4-d09a-4581-8fa5-1f1129c2fd9d" providerId="AD" clId="Web-{B4EF6F83-9772-1366-9594-363A26F1778E}" dt="2023-09-04T06:19:40.597" v="43"/>
          <ac:spMkLst>
            <pc:docMk/>
            <pc:sldMk cId="2352274029" sldId="1457"/>
            <ac:spMk id="13" creationId="{07F2C79E-73C6-4CD2-BF72-B33CBE84CD3A}"/>
          </ac:spMkLst>
        </pc:spChg>
      </pc:sldChg>
      <pc:sldChg chg="modSp">
        <pc:chgData name="Sushil Kulkarni" userId="S::sushil.kulkarni@de-cix.net::fd0c92a4-d09a-4581-8fa5-1f1129c2fd9d" providerId="AD" clId="Web-{B4EF6F83-9772-1366-9594-363A26F1778E}" dt="2023-09-04T06:38:46.045" v="47" actId="20577"/>
        <pc:sldMkLst>
          <pc:docMk/>
          <pc:sldMk cId="612467457" sldId="1461"/>
        </pc:sldMkLst>
        <pc:spChg chg="mod">
          <ac:chgData name="Sushil Kulkarni" userId="S::sushil.kulkarni@de-cix.net::fd0c92a4-d09a-4581-8fa5-1f1129c2fd9d" providerId="AD" clId="Web-{B4EF6F83-9772-1366-9594-363A26F1778E}" dt="2023-09-04T06:38:46.045" v="47" actId="20577"/>
          <ac:spMkLst>
            <pc:docMk/>
            <pc:sldMk cId="612467457" sldId="1461"/>
            <ac:spMk id="13" creationId="{07F2C79E-73C6-4CD2-BF72-B33CBE84CD3A}"/>
          </ac:spMkLst>
        </pc:spChg>
      </pc:sldChg>
      <pc:sldChg chg="modSp">
        <pc:chgData name="Sushil Kulkarni" userId="S::sushil.kulkarni@de-cix.net::fd0c92a4-d09a-4581-8fa5-1f1129c2fd9d" providerId="AD" clId="Web-{B4EF6F83-9772-1366-9594-363A26F1778E}" dt="2023-09-04T06:18:30.190" v="39"/>
        <pc:sldMkLst>
          <pc:docMk/>
          <pc:sldMk cId="2165646490" sldId="1463"/>
        </pc:sldMkLst>
        <pc:spChg chg="mod">
          <ac:chgData name="Sushil Kulkarni" userId="S::sushil.kulkarni@de-cix.net::fd0c92a4-d09a-4581-8fa5-1f1129c2fd9d" providerId="AD" clId="Web-{B4EF6F83-9772-1366-9594-363A26F1778E}" dt="2023-09-04T06:18:30.190" v="39"/>
          <ac:spMkLst>
            <pc:docMk/>
            <pc:sldMk cId="2165646490" sldId="1463"/>
            <ac:spMk id="13" creationId="{07F2C79E-73C6-4CD2-BF72-B33CBE84CD3A}"/>
          </ac:spMkLst>
        </pc:spChg>
      </pc:sldChg>
      <pc:sldChg chg="modSp">
        <pc:chgData name="Sushil Kulkarni" userId="S::sushil.kulkarni@de-cix.net::fd0c92a4-d09a-4581-8fa5-1f1129c2fd9d" providerId="AD" clId="Web-{B4EF6F83-9772-1366-9594-363A26F1778E}" dt="2023-09-04T06:38:33.623" v="45" actId="20577"/>
        <pc:sldMkLst>
          <pc:docMk/>
          <pc:sldMk cId="3218171897" sldId="1467"/>
        </pc:sldMkLst>
        <pc:spChg chg="mod">
          <ac:chgData name="Sushil Kulkarni" userId="S::sushil.kulkarni@de-cix.net::fd0c92a4-d09a-4581-8fa5-1f1129c2fd9d" providerId="AD" clId="Web-{B4EF6F83-9772-1366-9594-363A26F1778E}" dt="2023-09-04T06:38:33.623" v="45" actId="20577"/>
          <ac:spMkLst>
            <pc:docMk/>
            <pc:sldMk cId="3218171897" sldId="1467"/>
            <ac:spMk id="8" creationId="{68573F88-3878-BED1-C01A-7F81C928550A}"/>
          </ac:spMkLst>
        </pc:spChg>
      </pc:sldChg>
      <pc:sldChg chg="modSp">
        <pc:chgData name="Sushil Kulkarni" userId="S::sushil.kulkarni@de-cix.net::fd0c92a4-d09a-4581-8fa5-1f1129c2fd9d" providerId="AD" clId="Web-{B4EF6F83-9772-1366-9594-363A26F1778E}" dt="2023-09-04T05:44:13.007" v="8" actId="1076"/>
        <pc:sldMkLst>
          <pc:docMk/>
          <pc:sldMk cId="2540065490" sldId="1471"/>
        </pc:sldMkLst>
        <pc:spChg chg="mod">
          <ac:chgData name="Sushil Kulkarni" userId="S::sushil.kulkarni@de-cix.net::fd0c92a4-d09a-4581-8fa5-1f1129c2fd9d" providerId="AD" clId="Web-{B4EF6F83-9772-1366-9594-363A26F1778E}" dt="2023-09-04T05:44:13.007" v="8" actId="1076"/>
          <ac:spMkLst>
            <pc:docMk/>
            <pc:sldMk cId="2540065490" sldId="1471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B4EF6F83-9772-1366-9594-363A26F1778E}" dt="2023-09-04T05:44:02.647" v="7" actId="1076"/>
          <ac:graphicFrameMkLst>
            <pc:docMk/>
            <pc:sldMk cId="2540065490" sldId="1471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B4EF6F83-9772-1366-9594-363A26F1778E}" dt="2023-09-04T05:43:45.460" v="6" actId="1076"/>
        <pc:sldMkLst>
          <pc:docMk/>
          <pc:sldMk cId="1938929608" sldId="1472"/>
        </pc:sldMkLst>
        <pc:spChg chg="mod">
          <ac:chgData name="Sushil Kulkarni" userId="S::sushil.kulkarni@de-cix.net::fd0c92a4-d09a-4581-8fa5-1f1129c2fd9d" providerId="AD" clId="Web-{B4EF6F83-9772-1366-9594-363A26F1778E}" dt="2023-09-04T05:43:45.460" v="6" actId="1076"/>
          <ac:spMkLst>
            <pc:docMk/>
            <pc:sldMk cId="1938929608" sldId="1472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B4EF6F83-9772-1366-9594-363A26F1778E}" dt="2023-09-04T05:43:38.835" v="5" actId="1076"/>
          <ac:graphicFrameMkLst>
            <pc:docMk/>
            <pc:sldMk cId="1938929608" sldId="1472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B4EF6F83-9772-1366-9594-363A26F1778E}" dt="2023-09-04T05:46:40.867" v="20" actId="1076"/>
        <pc:sldMkLst>
          <pc:docMk/>
          <pc:sldMk cId="4094965143" sldId="1473"/>
        </pc:sldMkLst>
        <pc:spChg chg="mod">
          <ac:chgData name="Sushil Kulkarni" userId="S::sushil.kulkarni@de-cix.net::fd0c92a4-d09a-4581-8fa5-1f1129c2fd9d" providerId="AD" clId="Web-{B4EF6F83-9772-1366-9594-363A26F1778E}" dt="2023-09-04T05:46:36.086" v="19" actId="1076"/>
          <ac:spMkLst>
            <pc:docMk/>
            <pc:sldMk cId="4094965143" sldId="1473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B4EF6F83-9772-1366-9594-363A26F1778E}" dt="2023-09-04T05:46:40.867" v="20" actId="1076"/>
          <ac:graphicFrameMkLst>
            <pc:docMk/>
            <pc:sldMk cId="4094965143" sldId="1473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B4EF6F83-9772-1366-9594-363A26F1778E}" dt="2023-09-04T05:46:27.945" v="18" actId="1076"/>
        <pc:sldMkLst>
          <pc:docMk/>
          <pc:sldMk cId="751942520" sldId="1474"/>
        </pc:sldMkLst>
        <pc:spChg chg="mod">
          <ac:chgData name="Sushil Kulkarni" userId="S::sushil.kulkarni@de-cix.net::fd0c92a4-d09a-4581-8fa5-1f1129c2fd9d" providerId="AD" clId="Web-{B4EF6F83-9772-1366-9594-363A26F1778E}" dt="2023-09-04T05:46:27.945" v="18" actId="1076"/>
          <ac:spMkLst>
            <pc:docMk/>
            <pc:sldMk cId="751942520" sldId="1474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B4EF6F83-9772-1366-9594-363A26F1778E}" dt="2023-09-04T05:46:23.898" v="17" actId="1076"/>
          <ac:graphicFrameMkLst>
            <pc:docMk/>
            <pc:sldMk cId="751942520" sldId="1474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B4EF6F83-9772-1366-9594-363A26F1778E}" dt="2023-09-04T05:47:56.149" v="23" actId="1076"/>
        <pc:sldMkLst>
          <pc:docMk/>
          <pc:sldMk cId="2660971405" sldId="1475"/>
        </pc:sldMkLst>
        <pc:spChg chg="mod">
          <ac:chgData name="Sushil Kulkarni" userId="S::sushil.kulkarni@de-cix.net::fd0c92a4-d09a-4581-8fa5-1f1129c2fd9d" providerId="AD" clId="Web-{B4EF6F83-9772-1366-9594-363A26F1778E}" dt="2023-09-04T05:47:46.852" v="22" actId="1076"/>
          <ac:spMkLst>
            <pc:docMk/>
            <pc:sldMk cId="2660971405" sldId="1475"/>
            <ac:spMk id="13" creationId="{07F2C79E-73C6-4CD2-BF72-B33CBE84CD3A}"/>
          </ac:spMkLst>
        </pc:spChg>
        <pc:graphicFrameChg chg="mod modGraphic">
          <ac:chgData name="Sushil Kulkarni" userId="S::sushil.kulkarni@de-cix.net::fd0c92a4-d09a-4581-8fa5-1f1129c2fd9d" providerId="AD" clId="Web-{B4EF6F83-9772-1366-9594-363A26F1778E}" dt="2023-09-04T05:47:56.149" v="23" actId="1076"/>
          <ac:graphicFrameMkLst>
            <pc:docMk/>
            <pc:sldMk cId="2660971405" sldId="1475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B4EF6F83-9772-1366-9594-363A26F1778E}" dt="2023-09-04T05:45:20.851" v="14" actId="1076"/>
        <pc:sldMkLst>
          <pc:docMk/>
          <pc:sldMk cId="1629140284" sldId="1478"/>
        </pc:sldMkLst>
        <pc:spChg chg="mod">
          <ac:chgData name="Sushil Kulkarni" userId="S::sushil.kulkarni@de-cix.net::fd0c92a4-d09a-4581-8fa5-1f1129c2fd9d" providerId="AD" clId="Web-{B4EF6F83-9772-1366-9594-363A26F1778E}" dt="2023-09-04T05:45:20.851" v="14" actId="1076"/>
          <ac:spMkLst>
            <pc:docMk/>
            <pc:sldMk cId="1629140284" sldId="1478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B4EF6F83-9772-1366-9594-363A26F1778E}" dt="2023-09-04T05:45:11.179" v="13" actId="1076"/>
          <ac:graphicFrameMkLst>
            <pc:docMk/>
            <pc:sldMk cId="1629140284" sldId="1478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B4EF6F83-9772-1366-9594-363A26F1778E}" dt="2023-09-04T06:48:16.192" v="140"/>
        <pc:sldMkLst>
          <pc:docMk/>
          <pc:sldMk cId="1414092202" sldId="1492"/>
        </pc:sldMkLst>
        <pc:spChg chg="mod">
          <ac:chgData name="Sushil Kulkarni" userId="S::sushil.kulkarni@de-cix.net::fd0c92a4-d09a-4581-8fa5-1f1129c2fd9d" providerId="AD" clId="Web-{B4EF6F83-9772-1366-9594-363A26F1778E}" dt="2023-09-04T05:51:29.228" v="38" actId="20577"/>
          <ac:spMkLst>
            <pc:docMk/>
            <pc:sldMk cId="1414092202" sldId="1492"/>
            <ac:spMk id="13" creationId="{07F2C79E-73C6-4CD2-BF72-B33CBE84CD3A}"/>
          </ac:spMkLst>
        </pc:spChg>
        <pc:graphicFrameChg chg="modGraphic">
          <ac:chgData name="Sushil Kulkarni" userId="S::sushil.kulkarni@de-cix.net::fd0c92a4-d09a-4581-8fa5-1f1129c2fd9d" providerId="AD" clId="Web-{B4EF6F83-9772-1366-9594-363A26F1778E}" dt="2023-09-04T06:48:16.192" v="140"/>
          <ac:graphicFrameMkLst>
            <pc:docMk/>
            <pc:sldMk cId="1414092202" sldId="1492"/>
            <ac:graphicFrameMk id="5" creationId="{8B04C9E8-5DE4-39AC-A67D-C9DB2BE6A53F}"/>
          </ac:graphicFrameMkLst>
        </pc:graphicFrameChg>
      </pc:sldChg>
    </pc:docChg>
  </pc:docChgLst>
  <pc:docChgLst>
    <pc:chgData name="Bernd Spiess" userId="e168e97b-844b-4c97-914b-387f77310634" providerId="ADAL" clId="{3EE1D280-DEEC-4561-A685-6A942AF0239B}"/>
    <pc:docChg chg="undo custSel modSld sldOrd">
      <pc:chgData name="Bernd Spiess" userId="e168e97b-844b-4c97-914b-387f77310634" providerId="ADAL" clId="{3EE1D280-DEEC-4561-A685-6A942AF0239B}" dt="2023-10-10T21:03:58.602" v="539" actId="20577"/>
      <pc:docMkLst>
        <pc:docMk/>
      </pc:docMkLst>
      <pc:sldChg chg="addSp modSp mod">
        <pc:chgData name="Bernd Spiess" userId="e168e97b-844b-4c97-914b-387f77310634" providerId="ADAL" clId="{3EE1D280-DEEC-4561-A685-6A942AF0239B}" dt="2023-10-10T19:54:36.614" v="29" actId="1076"/>
        <pc:sldMkLst>
          <pc:docMk/>
          <pc:sldMk cId="1396336207" sldId="1452"/>
        </pc:sldMkLst>
        <pc:spChg chg="add mod">
          <ac:chgData name="Bernd Spiess" userId="e168e97b-844b-4c97-914b-387f77310634" providerId="ADAL" clId="{3EE1D280-DEEC-4561-A685-6A942AF0239B}" dt="2023-10-10T19:54:36.614" v="29" actId="1076"/>
          <ac:spMkLst>
            <pc:docMk/>
            <pc:sldMk cId="1396336207" sldId="1452"/>
            <ac:spMk id="11" creationId="{8DAC04CD-D591-3B99-CE79-0B3B3CE08846}"/>
          </ac:spMkLst>
        </pc:spChg>
      </pc:sldChg>
      <pc:sldChg chg="modSp mod">
        <pc:chgData name="Bernd Spiess" userId="e168e97b-844b-4c97-914b-387f77310634" providerId="ADAL" clId="{3EE1D280-DEEC-4561-A685-6A942AF0239B}" dt="2023-10-10T21:03:58.602" v="539" actId="20577"/>
        <pc:sldMkLst>
          <pc:docMk/>
          <pc:sldMk cId="2977021179" sldId="1453"/>
        </pc:sldMkLst>
        <pc:spChg chg="mod">
          <ac:chgData name="Bernd Spiess" userId="e168e97b-844b-4c97-914b-387f77310634" providerId="ADAL" clId="{3EE1D280-DEEC-4561-A685-6A942AF0239B}" dt="2023-10-10T20:09:10.163" v="134" actId="20577"/>
          <ac:spMkLst>
            <pc:docMk/>
            <pc:sldMk cId="2977021179" sldId="1453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EE1D280-DEEC-4561-A685-6A942AF0239B}" dt="2023-10-10T21:03:58.602" v="539" actId="20577"/>
          <ac:graphicFrameMkLst>
            <pc:docMk/>
            <pc:sldMk cId="2977021179" sldId="1453"/>
            <ac:graphicFrameMk id="5" creationId="{8B04C9E8-5DE4-39AC-A67D-C9DB2BE6A53F}"/>
          </ac:graphicFrameMkLst>
        </pc:graphicFrameChg>
      </pc:sldChg>
      <pc:sldChg chg="addSp modSp mod">
        <pc:chgData name="Bernd Spiess" userId="e168e97b-844b-4c97-914b-387f77310634" providerId="ADAL" clId="{3EE1D280-DEEC-4561-A685-6A942AF0239B}" dt="2023-10-10T20:21:20.140" v="272" actId="1076"/>
        <pc:sldMkLst>
          <pc:docMk/>
          <pc:sldMk cId="4136803251" sldId="1456"/>
        </pc:sldMkLst>
        <pc:spChg chg="add mod">
          <ac:chgData name="Bernd Spiess" userId="e168e97b-844b-4c97-914b-387f77310634" providerId="ADAL" clId="{3EE1D280-DEEC-4561-A685-6A942AF0239B}" dt="2023-10-10T20:21:20.140" v="272" actId="1076"/>
          <ac:spMkLst>
            <pc:docMk/>
            <pc:sldMk cId="4136803251" sldId="1456"/>
            <ac:spMk id="5" creationId="{B374B067-A3C8-4591-CEB9-5CF4C17D9F9C}"/>
          </ac:spMkLst>
        </pc:spChg>
        <pc:spChg chg="mod">
          <ac:chgData name="Bernd Spiess" userId="e168e97b-844b-4c97-914b-387f77310634" providerId="ADAL" clId="{3EE1D280-DEEC-4561-A685-6A942AF0239B}" dt="2023-10-10T20:19:01.204" v="223" actId="255"/>
          <ac:spMkLst>
            <pc:docMk/>
            <pc:sldMk cId="4136803251" sldId="1456"/>
            <ac:spMk id="13" creationId="{07F2C79E-73C6-4CD2-BF72-B33CBE84CD3A}"/>
          </ac:spMkLst>
        </pc:spChg>
      </pc:sldChg>
      <pc:sldChg chg="modSp mod">
        <pc:chgData name="Bernd Spiess" userId="e168e97b-844b-4c97-914b-387f77310634" providerId="ADAL" clId="{3EE1D280-DEEC-4561-A685-6A942AF0239B}" dt="2023-10-10T20:22:01.746" v="273" actId="20577"/>
        <pc:sldMkLst>
          <pc:docMk/>
          <pc:sldMk cId="2352274029" sldId="1457"/>
        </pc:sldMkLst>
        <pc:spChg chg="mod">
          <ac:chgData name="Bernd Spiess" userId="e168e97b-844b-4c97-914b-387f77310634" providerId="ADAL" clId="{3EE1D280-DEEC-4561-A685-6A942AF0239B}" dt="2023-10-10T20:22:01.746" v="273" actId="20577"/>
          <ac:spMkLst>
            <pc:docMk/>
            <pc:sldMk cId="2352274029" sldId="1457"/>
            <ac:spMk id="13" creationId="{07F2C79E-73C6-4CD2-BF72-B33CBE84CD3A}"/>
          </ac:spMkLst>
        </pc:spChg>
      </pc:sldChg>
      <pc:sldChg chg="modSp mod">
        <pc:chgData name="Bernd Spiess" userId="e168e97b-844b-4c97-914b-387f77310634" providerId="ADAL" clId="{3EE1D280-DEEC-4561-A685-6A942AF0239B}" dt="2023-10-10T20:26:52.481" v="299" actId="20577"/>
        <pc:sldMkLst>
          <pc:docMk/>
          <pc:sldMk cId="3218171897" sldId="1467"/>
        </pc:sldMkLst>
        <pc:graphicFrameChg chg="modGraphic">
          <ac:chgData name="Bernd Spiess" userId="e168e97b-844b-4c97-914b-387f77310634" providerId="ADAL" clId="{3EE1D280-DEEC-4561-A685-6A942AF0239B}" dt="2023-10-10T20:26:52.481" v="299" actId="20577"/>
          <ac:graphicFrameMkLst>
            <pc:docMk/>
            <pc:sldMk cId="3218171897" sldId="1467"/>
            <ac:graphicFrameMk id="7" creationId="{41472660-16FF-94C1-59A0-97195131000B}"/>
          </ac:graphicFrameMkLst>
        </pc:graphicFrameChg>
      </pc:sldChg>
      <pc:sldChg chg="modSp mod">
        <pc:chgData name="Bernd Spiess" userId="e168e97b-844b-4c97-914b-387f77310634" providerId="ADAL" clId="{3EE1D280-DEEC-4561-A685-6A942AF0239B}" dt="2023-10-10T20:40:27.177" v="404" actId="27636"/>
        <pc:sldMkLst>
          <pc:docMk/>
          <pc:sldMk cId="961019362" sldId="1470"/>
        </pc:sldMkLst>
        <pc:spChg chg="mod">
          <ac:chgData name="Bernd Spiess" userId="e168e97b-844b-4c97-914b-387f77310634" providerId="ADAL" clId="{3EE1D280-DEEC-4561-A685-6A942AF0239B}" dt="2023-10-10T20:40:27.177" v="404" actId="27636"/>
          <ac:spMkLst>
            <pc:docMk/>
            <pc:sldMk cId="961019362" sldId="1470"/>
            <ac:spMk id="5" creationId="{A47765B8-987F-C83E-75E8-1D8FB390B33A}"/>
          </ac:spMkLst>
        </pc:spChg>
        <pc:spChg chg="mod">
          <ac:chgData name="Bernd Spiess" userId="e168e97b-844b-4c97-914b-387f77310634" providerId="ADAL" clId="{3EE1D280-DEEC-4561-A685-6A942AF0239B}" dt="2023-10-10T20:40:03.886" v="394" actId="404"/>
          <ac:spMkLst>
            <pc:docMk/>
            <pc:sldMk cId="961019362" sldId="1470"/>
            <ac:spMk id="13" creationId="{07F2C79E-73C6-4CD2-BF72-B33CBE84CD3A}"/>
          </ac:spMkLst>
        </pc:spChg>
      </pc:sldChg>
      <pc:sldChg chg="modSp mod">
        <pc:chgData name="Bernd Spiess" userId="e168e97b-844b-4c97-914b-387f77310634" providerId="ADAL" clId="{3EE1D280-DEEC-4561-A685-6A942AF0239B}" dt="2023-10-10T20:54:49.017" v="538" actId="20577"/>
        <pc:sldMkLst>
          <pc:docMk/>
          <pc:sldMk cId="3459555668" sldId="1487"/>
        </pc:sldMkLst>
        <pc:spChg chg="mod">
          <ac:chgData name="Bernd Spiess" userId="e168e97b-844b-4c97-914b-387f77310634" providerId="ADAL" clId="{3EE1D280-DEEC-4561-A685-6A942AF0239B}" dt="2023-10-10T20:54:49.017" v="538" actId="20577"/>
          <ac:spMkLst>
            <pc:docMk/>
            <pc:sldMk cId="3459555668" sldId="1487"/>
            <ac:spMk id="5" creationId="{A47765B8-987F-C83E-75E8-1D8FB390B33A}"/>
          </ac:spMkLst>
        </pc:spChg>
      </pc:sldChg>
      <pc:sldChg chg="addSp modSp mod ord">
        <pc:chgData name="Bernd Spiess" userId="e168e97b-844b-4c97-914b-387f77310634" providerId="ADAL" clId="{3EE1D280-DEEC-4561-A685-6A942AF0239B}" dt="2023-10-10T20:45:35.208" v="438" actId="20577"/>
        <pc:sldMkLst>
          <pc:docMk/>
          <pc:sldMk cId="3545942318" sldId="1488"/>
        </pc:sldMkLst>
        <pc:spChg chg="mod">
          <ac:chgData name="Bernd Spiess" userId="e168e97b-844b-4c97-914b-387f77310634" providerId="ADAL" clId="{3EE1D280-DEEC-4561-A685-6A942AF0239B}" dt="2023-10-10T20:45:35.208" v="438" actId="20577"/>
          <ac:spMkLst>
            <pc:docMk/>
            <pc:sldMk cId="3545942318" sldId="1488"/>
            <ac:spMk id="5" creationId="{A47765B8-987F-C83E-75E8-1D8FB390B33A}"/>
          </ac:spMkLst>
        </pc:spChg>
        <pc:picChg chg="add mod">
          <ac:chgData name="Bernd Spiess" userId="e168e97b-844b-4c97-914b-387f77310634" providerId="ADAL" clId="{3EE1D280-DEEC-4561-A685-6A942AF0239B}" dt="2023-10-10T20:45:08.447" v="408" actId="1076"/>
          <ac:picMkLst>
            <pc:docMk/>
            <pc:sldMk cId="3545942318" sldId="1488"/>
            <ac:picMk id="7" creationId="{8D51B970-141A-88AD-BEB4-9CE8582BCA7E}"/>
          </ac:picMkLst>
        </pc:picChg>
      </pc:sldChg>
      <pc:sldChg chg="addSp delSp modSp mod">
        <pc:chgData name="Bernd Spiess" userId="e168e97b-844b-4c97-914b-387f77310634" providerId="ADAL" clId="{3EE1D280-DEEC-4561-A685-6A942AF0239B}" dt="2023-10-10T20:29:26.126" v="322" actId="1076"/>
        <pc:sldMkLst>
          <pc:docMk/>
          <pc:sldMk cId="4052629133" sldId="1490"/>
        </pc:sldMkLst>
        <pc:spChg chg="add del mod">
          <ac:chgData name="Bernd Spiess" userId="e168e97b-844b-4c97-914b-387f77310634" providerId="ADAL" clId="{3EE1D280-DEEC-4561-A685-6A942AF0239B}" dt="2023-10-10T20:29:26.126" v="322" actId="1076"/>
          <ac:spMkLst>
            <pc:docMk/>
            <pc:sldMk cId="4052629133" sldId="1490"/>
            <ac:spMk id="5" creationId="{996FA70E-D160-A763-A327-17156D38D5E7}"/>
          </ac:spMkLst>
        </pc:spChg>
        <pc:spChg chg="mod">
          <ac:chgData name="Bernd Spiess" userId="e168e97b-844b-4c97-914b-387f77310634" providerId="ADAL" clId="{3EE1D280-DEEC-4561-A685-6A942AF0239B}" dt="2023-10-10T20:27:37.521" v="310" actId="20577"/>
          <ac:spMkLst>
            <pc:docMk/>
            <pc:sldMk cId="4052629133" sldId="1490"/>
            <ac:spMk id="10" creationId="{9AFBF068-0423-EEE1-64C8-0F8270FEA6C7}"/>
          </ac:spMkLst>
        </pc:spChg>
      </pc:sldChg>
      <pc:sldChg chg="addSp modSp mod">
        <pc:chgData name="Bernd Spiess" userId="e168e97b-844b-4c97-914b-387f77310634" providerId="ADAL" clId="{3EE1D280-DEEC-4561-A685-6A942AF0239B}" dt="2023-10-10T20:30:46.163" v="328" actId="1076"/>
        <pc:sldMkLst>
          <pc:docMk/>
          <pc:sldMk cId="2755806399" sldId="1491"/>
        </pc:sldMkLst>
        <pc:spChg chg="add mod">
          <ac:chgData name="Bernd Spiess" userId="e168e97b-844b-4c97-914b-387f77310634" providerId="ADAL" clId="{3EE1D280-DEEC-4561-A685-6A942AF0239B}" dt="2023-10-10T20:30:46.163" v="328" actId="1076"/>
          <ac:spMkLst>
            <pc:docMk/>
            <pc:sldMk cId="2755806399" sldId="1491"/>
            <ac:spMk id="5" creationId="{B7F40E2D-74FA-0BF8-F2C0-A2D479A8B2AB}"/>
          </ac:spMkLst>
        </pc:spChg>
        <pc:picChg chg="mod">
          <ac:chgData name="Bernd Spiess" userId="e168e97b-844b-4c97-914b-387f77310634" providerId="ADAL" clId="{3EE1D280-DEEC-4561-A685-6A942AF0239B}" dt="2023-10-10T20:30:37.519" v="327" actId="1076"/>
          <ac:picMkLst>
            <pc:docMk/>
            <pc:sldMk cId="2755806399" sldId="1491"/>
            <ac:picMk id="6" creationId="{33AFB2B7-92EC-9E61-3438-C3031E8793F0}"/>
          </ac:picMkLst>
        </pc:picChg>
      </pc:sldChg>
      <pc:sldChg chg="modSp mod">
        <pc:chgData name="Bernd Spiess" userId="e168e97b-844b-4c97-914b-387f77310634" providerId="ADAL" clId="{3EE1D280-DEEC-4561-A685-6A942AF0239B}" dt="2023-10-10T20:17:43.085" v="213" actId="20577"/>
        <pc:sldMkLst>
          <pc:docMk/>
          <pc:sldMk cId="1414092202" sldId="1492"/>
        </pc:sldMkLst>
        <pc:spChg chg="mod">
          <ac:chgData name="Bernd Spiess" userId="e168e97b-844b-4c97-914b-387f77310634" providerId="ADAL" clId="{3EE1D280-DEEC-4561-A685-6A942AF0239B}" dt="2023-10-10T20:17:43.085" v="213" actId="20577"/>
          <ac:spMkLst>
            <pc:docMk/>
            <pc:sldMk cId="1414092202" sldId="1492"/>
            <ac:spMk id="13" creationId="{07F2C79E-73C6-4CD2-BF72-B33CBE84CD3A}"/>
          </ac:spMkLst>
        </pc:spChg>
        <pc:graphicFrameChg chg="modGraphic">
          <ac:chgData name="Bernd Spiess" userId="e168e97b-844b-4c97-914b-387f77310634" providerId="ADAL" clId="{3EE1D280-DEEC-4561-A685-6A942AF0239B}" dt="2023-10-10T20:17:32.769" v="191" actId="20577"/>
          <ac:graphicFrameMkLst>
            <pc:docMk/>
            <pc:sldMk cId="1414092202" sldId="1492"/>
            <ac:graphicFrameMk id="5" creationId="{8B04C9E8-5DE4-39AC-A67D-C9DB2BE6A53F}"/>
          </ac:graphicFrameMkLst>
        </pc:graphicFrameChg>
      </pc:sldChg>
    </pc:docChg>
  </pc:docChgLst>
  <pc:docChgLst>
    <pc:chgData name="Sushil Kulkarni" userId="fd0c92a4-d09a-4581-8fa5-1f1129c2fd9d" providerId="ADAL" clId="{7992DA41-5764-4D4D-A5EC-E507A076D345}"/>
    <pc:docChg chg="undo redo custSel addSld delSld modSld sldOrd">
      <pc:chgData name="Sushil Kulkarni" userId="fd0c92a4-d09a-4581-8fa5-1f1129c2fd9d" providerId="ADAL" clId="{7992DA41-5764-4D4D-A5EC-E507A076D345}" dt="2023-09-03T15:25:09.847" v="1306" actId="20577"/>
      <pc:docMkLst>
        <pc:docMk/>
      </pc:docMkLst>
      <pc:sldChg chg="addSp delSp modSp mod">
        <pc:chgData name="Sushil Kulkarni" userId="fd0c92a4-d09a-4581-8fa5-1f1129c2fd9d" providerId="ADAL" clId="{7992DA41-5764-4D4D-A5EC-E507A076D345}" dt="2023-09-03T13:13:59.440" v="1258" actId="2085"/>
        <pc:sldMkLst>
          <pc:docMk/>
          <pc:sldMk cId="388220887" sldId="1451"/>
        </pc:sldMkLst>
        <pc:spChg chg="mod">
          <ac:chgData name="Sushil Kulkarni" userId="fd0c92a4-d09a-4581-8fa5-1f1129c2fd9d" providerId="ADAL" clId="{7992DA41-5764-4D4D-A5EC-E507A076D345}" dt="2023-08-31T10:02:36.579" v="16" actId="2085"/>
          <ac:spMkLst>
            <pc:docMk/>
            <pc:sldMk cId="388220887" sldId="1451"/>
            <ac:spMk id="5" creationId="{00000000-0000-0000-0000-000000000000}"/>
          </ac:spMkLst>
        </pc:spChg>
        <pc:spChg chg="mod">
          <ac:chgData name="Sushil Kulkarni" userId="fd0c92a4-d09a-4581-8fa5-1f1129c2fd9d" providerId="ADAL" clId="{7992DA41-5764-4D4D-A5EC-E507A076D345}" dt="2023-09-03T13:13:59.440" v="1258" actId="2085"/>
          <ac:spMkLst>
            <pc:docMk/>
            <pc:sldMk cId="388220887" sldId="1451"/>
            <ac:spMk id="8" creationId="{00000000-0000-0000-0000-000000000000}"/>
          </ac:spMkLst>
        </pc:spChg>
        <pc:spChg chg="mod">
          <ac:chgData name="Sushil Kulkarni" userId="fd0c92a4-d09a-4581-8fa5-1f1129c2fd9d" providerId="ADAL" clId="{7992DA41-5764-4D4D-A5EC-E507A076D345}" dt="2023-08-31T10:02:46.350" v="17" actId="2085"/>
          <ac:spMkLst>
            <pc:docMk/>
            <pc:sldMk cId="388220887" sldId="1451"/>
            <ac:spMk id="9" creationId="{00000000-0000-0000-0000-000000000000}"/>
          </ac:spMkLst>
        </pc:spChg>
        <pc:picChg chg="add del mod">
          <ac:chgData name="Sushil Kulkarni" userId="fd0c92a4-d09a-4581-8fa5-1f1129c2fd9d" providerId="ADAL" clId="{7992DA41-5764-4D4D-A5EC-E507A076D345}" dt="2023-08-31T10:02:17.617" v="15" actId="208"/>
          <ac:picMkLst>
            <pc:docMk/>
            <pc:sldMk cId="388220887" sldId="1451"/>
            <ac:picMk id="6" creationId="{00000000-0000-0000-0000-000000000000}"/>
          </ac:picMkLst>
        </pc:picChg>
      </pc:sldChg>
      <pc:sldChg chg="addSp delSp modSp mod">
        <pc:chgData name="Sushil Kulkarni" userId="fd0c92a4-d09a-4581-8fa5-1f1129c2fd9d" providerId="ADAL" clId="{7992DA41-5764-4D4D-A5EC-E507A076D345}" dt="2023-08-31T10:29:39.030" v="186" actId="313"/>
        <pc:sldMkLst>
          <pc:docMk/>
          <pc:sldMk cId="1396336207" sldId="1452"/>
        </pc:sldMkLst>
        <pc:spChg chg="mod">
          <ac:chgData name="Sushil Kulkarni" userId="fd0c92a4-d09a-4581-8fa5-1f1129c2fd9d" providerId="ADAL" clId="{7992DA41-5764-4D4D-A5EC-E507A076D345}" dt="2023-08-31T10:29:39.030" v="186" actId="313"/>
          <ac:spMkLst>
            <pc:docMk/>
            <pc:sldMk cId="1396336207" sldId="1452"/>
            <ac:spMk id="3" creationId="{DF1A12A5-551E-4B9D-83FE-83B5D9B22A9E}"/>
          </ac:spMkLst>
        </pc:spChg>
        <pc:spChg chg="add mod">
          <ac:chgData name="Sushil Kulkarni" userId="fd0c92a4-d09a-4581-8fa5-1f1129c2fd9d" providerId="ADAL" clId="{7992DA41-5764-4D4D-A5EC-E507A076D345}" dt="2023-08-31T10:11:22.807" v="48" actId="14100"/>
          <ac:spMkLst>
            <pc:docMk/>
            <pc:sldMk cId="1396336207" sldId="1452"/>
            <ac:spMk id="7" creationId="{C884812C-E0B2-CFCF-DD37-3EA44D136A38}"/>
          </ac:spMkLst>
        </pc:spChg>
        <pc:spChg chg="add mod">
          <ac:chgData name="Sushil Kulkarni" userId="fd0c92a4-d09a-4581-8fa5-1f1129c2fd9d" providerId="ADAL" clId="{7992DA41-5764-4D4D-A5EC-E507A076D345}" dt="2023-08-31T10:11:36.127" v="50" actId="1076"/>
          <ac:spMkLst>
            <pc:docMk/>
            <pc:sldMk cId="1396336207" sldId="1452"/>
            <ac:spMk id="8" creationId="{8FA46BFF-3EB0-6691-D93E-ED42F9430CE7}"/>
          </ac:spMkLst>
        </pc:spChg>
        <pc:spChg chg="add mod">
          <ac:chgData name="Sushil Kulkarni" userId="fd0c92a4-d09a-4581-8fa5-1f1129c2fd9d" providerId="ADAL" clId="{7992DA41-5764-4D4D-A5EC-E507A076D345}" dt="2023-08-31T10:13:05.322" v="65" actId="20577"/>
          <ac:spMkLst>
            <pc:docMk/>
            <pc:sldMk cId="1396336207" sldId="1452"/>
            <ac:spMk id="9" creationId="{215B52D7-DDA8-E76D-F8AC-CC1C6F158822}"/>
          </ac:spMkLst>
        </pc:spChg>
        <pc:spChg chg="add mod">
          <ac:chgData name="Sushil Kulkarni" userId="fd0c92a4-d09a-4581-8fa5-1f1129c2fd9d" providerId="ADAL" clId="{7992DA41-5764-4D4D-A5EC-E507A076D345}" dt="2023-08-31T10:26:27.689" v="138" actId="114"/>
          <ac:spMkLst>
            <pc:docMk/>
            <pc:sldMk cId="1396336207" sldId="1452"/>
            <ac:spMk id="10" creationId="{1E8DBD79-4B3A-5AFD-2A66-5E6FB0AC7653}"/>
          </ac:spMkLst>
        </pc:spChg>
        <pc:spChg chg="mod">
          <ac:chgData name="Sushil Kulkarni" userId="fd0c92a4-d09a-4581-8fa5-1f1129c2fd9d" providerId="ADAL" clId="{7992DA41-5764-4D4D-A5EC-E507A076D345}" dt="2023-08-31T10:10:26.167" v="39" actId="1076"/>
          <ac:spMkLst>
            <pc:docMk/>
            <pc:sldMk cId="1396336207" sldId="1452"/>
            <ac:spMk id="13" creationId="{07F2C79E-73C6-4CD2-BF72-B33CBE84CD3A}"/>
          </ac:spMkLst>
        </pc:spChg>
        <pc:spChg chg="mod">
          <ac:chgData name="Sushil Kulkarni" userId="fd0c92a4-d09a-4581-8fa5-1f1129c2fd9d" providerId="ADAL" clId="{7992DA41-5764-4D4D-A5EC-E507A076D345}" dt="2023-08-31T10:08:52.866" v="28" actId="1076"/>
          <ac:spMkLst>
            <pc:docMk/>
            <pc:sldMk cId="1396336207" sldId="1452"/>
            <ac:spMk id="17" creationId="{3D44B958-8C61-AEEA-7552-52ED53A90A66}"/>
          </ac:spMkLst>
        </pc:spChg>
        <pc:spChg chg="add del mod">
          <ac:chgData name="Sushil Kulkarni" userId="fd0c92a4-d09a-4581-8fa5-1f1129c2fd9d" providerId="ADAL" clId="{7992DA41-5764-4D4D-A5EC-E507A076D345}" dt="2023-08-31T10:10:10.613" v="38" actId="1076"/>
          <ac:spMkLst>
            <pc:docMk/>
            <pc:sldMk cId="1396336207" sldId="1452"/>
            <ac:spMk id="18" creationId="{E0B73FE2-CAD5-703D-8B30-0BB4571A77C4}"/>
          </ac:spMkLst>
        </pc:spChg>
        <pc:picChg chg="add mod">
          <ac:chgData name="Sushil Kulkarni" userId="fd0c92a4-d09a-4581-8fa5-1f1129c2fd9d" providerId="ADAL" clId="{7992DA41-5764-4D4D-A5EC-E507A076D345}" dt="2023-08-31T10:10:02.794" v="37" actId="1076"/>
          <ac:picMkLst>
            <pc:docMk/>
            <pc:sldMk cId="1396336207" sldId="1452"/>
            <ac:picMk id="6" creationId="{0E5E7131-0211-8DC5-39FD-B389617E7440}"/>
          </ac:picMkLst>
        </pc:picChg>
        <pc:picChg chg="del mod">
          <ac:chgData name="Sushil Kulkarni" userId="fd0c92a4-d09a-4581-8fa5-1f1129c2fd9d" providerId="ADAL" clId="{7992DA41-5764-4D4D-A5EC-E507A076D345}" dt="2023-08-31T10:08:13.833" v="19" actId="478"/>
          <ac:picMkLst>
            <pc:docMk/>
            <pc:sldMk cId="1396336207" sldId="1452"/>
            <ac:picMk id="11" creationId="{E99314EB-BACF-65BB-9288-221790C93430}"/>
          </ac:picMkLst>
        </pc:picChg>
        <pc:picChg chg="mod">
          <ac:chgData name="Sushil Kulkarni" userId="fd0c92a4-d09a-4581-8fa5-1f1129c2fd9d" providerId="ADAL" clId="{7992DA41-5764-4D4D-A5EC-E507A076D345}" dt="2023-08-31T10:08:47.453" v="27" actId="1076"/>
          <ac:picMkLst>
            <pc:docMk/>
            <pc:sldMk cId="1396336207" sldId="1452"/>
            <ac:picMk id="14" creationId="{2E564804-3A1E-846C-9B5C-707188C0F57F}"/>
          </ac:picMkLst>
        </pc:picChg>
        <pc:picChg chg="add mod">
          <ac:chgData name="Sushil Kulkarni" userId="fd0c92a4-d09a-4581-8fa5-1f1129c2fd9d" providerId="ADAL" clId="{7992DA41-5764-4D4D-A5EC-E507A076D345}" dt="2023-08-31T10:19:44.104" v="109" actId="1076"/>
          <ac:picMkLst>
            <pc:docMk/>
            <pc:sldMk cId="1396336207" sldId="1452"/>
            <ac:picMk id="1026" creationId="{75E49E14-10C8-B49F-FED1-D5894D93939D}"/>
          </ac:picMkLst>
        </pc:picChg>
        <pc:picChg chg="add mod">
          <ac:chgData name="Sushil Kulkarni" userId="fd0c92a4-d09a-4581-8fa5-1f1129c2fd9d" providerId="ADAL" clId="{7992DA41-5764-4D4D-A5EC-E507A076D345}" dt="2023-08-31T10:25:29.420" v="112" actId="1076"/>
          <ac:picMkLst>
            <pc:docMk/>
            <pc:sldMk cId="1396336207" sldId="1452"/>
            <ac:picMk id="1028" creationId="{D64DFA78-174F-EAF7-DAF2-F311C30C270C}"/>
          </ac:picMkLst>
        </pc:picChg>
      </pc:sldChg>
      <pc:sldChg chg="addSp delSp modSp mod">
        <pc:chgData name="Sushil Kulkarni" userId="fd0c92a4-d09a-4581-8fa5-1f1129c2fd9d" providerId="ADAL" clId="{7992DA41-5764-4D4D-A5EC-E507A076D345}" dt="2023-09-03T14:44:47.253" v="1276" actId="478"/>
        <pc:sldMkLst>
          <pc:docMk/>
          <pc:sldMk cId="2977021179" sldId="1453"/>
        </pc:sldMkLst>
        <pc:spChg chg="mod">
          <ac:chgData name="Sushil Kulkarni" userId="fd0c92a4-d09a-4581-8fa5-1f1129c2fd9d" providerId="ADAL" clId="{7992DA41-5764-4D4D-A5EC-E507A076D345}" dt="2023-08-31T10:41:41.279" v="335" actId="20577"/>
          <ac:spMkLst>
            <pc:docMk/>
            <pc:sldMk cId="2977021179" sldId="1453"/>
            <ac:spMk id="13" creationId="{07F2C79E-73C6-4CD2-BF72-B33CBE84CD3A}"/>
          </ac:spMkLst>
        </pc:spChg>
        <pc:graphicFrameChg chg="mod modGraphic">
          <ac:chgData name="Sushil Kulkarni" userId="fd0c92a4-d09a-4581-8fa5-1f1129c2fd9d" providerId="ADAL" clId="{7992DA41-5764-4D4D-A5EC-E507A076D345}" dt="2023-09-03T14:44:41.714" v="1275"/>
          <ac:graphicFrameMkLst>
            <pc:docMk/>
            <pc:sldMk cId="2977021179" sldId="1453"/>
            <ac:graphicFrameMk id="5" creationId="{8B04C9E8-5DE4-39AC-A67D-C9DB2BE6A53F}"/>
          </ac:graphicFrameMkLst>
        </pc:graphicFrameChg>
        <pc:graphicFrameChg chg="add del mod modGraphic">
          <ac:chgData name="Sushil Kulkarni" userId="fd0c92a4-d09a-4581-8fa5-1f1129c2fd9d" providerId="ADAL" clId="{7992DA41-5764-4D4D-A5EC-E507A076D345}" dt="2023-09-03T14:44:47.253" v="1276" actId="478"/>
          <ac:graphicFrameMkLst>
            <pc:docMk/>
            <pc:sldMk cId="2977021179" sldId="1453"/>
            <ac:graphicFrameMk id="7" creationId="{D1BD0D4A-2A8E-340F-89A2-01CA716A08C2}"/>
          </ac:graphicFrameMkLst>
        </pc:graphicFrameChg>
      </pc:sldChg>
      <pc:sldChg chg="addSp delSp modSp mod">
        <pc:chgData name="Sushil Kulkarni" userId="fd0c92a4-d09a-4581-8fa5-1f1129c2fd9d" providerId="ADAL" clId="{7992DA41-5764-4D4D-A5EC-E507A076D345}" dt="2023-09-03T08:09:01.422" v="552" actId="20577"/>
        <pc:sldMkLst>
          <pc:docMk/>
          <pc:sldMk cId="293994185" sldId="1454"/>
        </pc:sldMkLst>
        <pc:spChg chg="mod">
          <ac:chgData name="Sushil Kulkarni" userId="fd0c92a4-d09a-4581-8fa5-1f1129c2fd9d" providerId="ADAL" clId="{7992DA41-5764-4D4D-A5EC-E507A076D345}" dt="2023-08-31T11:08:18.508" v="539" actId="1076"/>
          <ac:spMkLst>
            <pc:docMk/>
            <pc:sldMk cId="293994185" sldId="1454"/>
            <ac:spMk id="5" creationId="{618228D9-1DC3-4A11-C180-C55515CB2704}"/>
          </ac:spMkLst>
        </pc:spChg>
        <pc:spChg chg="mod">
          <ac:chgData name="Sushil Kulkarni" userId="fd0c92a4-d09a-4581-8fa5-1f1129c2fd9d" providerId="ADAL" clId="{7992DA41-5764-4D4D-A5EC-E507A076D345}" dt="2023-08-31T11:07:08.636" v="524" actId="1037"/>
          <ac:spMkLst>
            <pc:docMk/>
            <pc:sldMk cId="293994185" sldId="1454"/>
            <ac:spMk id="6" creationId="{A5D3ACD6-76FD-7F6E-D866-4A98ABC88F43}"/>
          </ac:spMkLst>
        </pc:spChg>
        <pc:spChg chg="mod">
          <ac:chgData name="Sushil Kulkarni" userId="fd0c92a4-d09a-4581-8fa5-1f1129c2fd9d" providerId="ADAL" clId="{7992DA41-5764-4D4D-A5EC-E507A076D345}" dt="2023-08-31T11:08:27.607" v="540" actId="1076"/>
          <ac:spMkLst>
            <pc:docMk/>
            <pc:sldMk cId="293994185" sldId="1454"/>
            <ac:spMk id="8" creationId="{94904308-5811-B909-DB07-4BD9F2B4E7C6}"/>
          </ac:spMkLst>
        </pc:spChg>
        <pc:spChg chg="mod">
          <ac:chgData name="Sushil Kulkarni" userId="fd0c92a4-d09a-4581-8fa5-1f1129c2fd9d" providerId="ADAL" clId="{7992DA41-5764-4D4D-A5EC-E507A076D345}" dt="2023-08-31T11:07:08.636" v="524" actId="1037"/>
          <ac:spMkLst>
            <pc:docMk/>
            <pc:sldMk cId="293994185" sldId="1454"/>
            <ac:spMk id="10" creationId="{123AE98A-5048-D62C-0C0F-1D79AD65851D}"/>
          </ac:spMkLst>
        </pc:spChg>
        <pc:spChg chg="add mod">
          <ac:chgData name="Sushil Kulkarni" userId="fd0c92a4-d09a-4581-8fa5-1f1129c2fd9d" providerId="ADAL" clId="{7992DA41-5764-4D4D-A5EC-E507A076D345}" dt="2023-08-31T11:08:56.223" v="544" actId="1076"/>
          <ac:spMkLst>
            <pc:docMk/>
            <pc:sldMk cId="293994185" sldId="1454"/>
            <ac:spMk id="12" creationId="{8E090A38-A65A-4FA4-DD62-6541ACB1DC31}"/>
          </ac:spMkLst>
        </pc:spChg>
        <pc:spChg chg="mod">
          <ac:chgData name="Sushil Kulkarni" userId="fd0c92a4-d09a-4581-8fa5-1f1129c2fd9d" providerId="ADAL" clId="{7992DA41-5764-4D4D-A5EC-E507A076D345}" dt="2023-09-03T08:09:01.422" v="552" actId="20577"/>
          <ac:spMkLst>
            <pc:docMk/>
            <pc:sldMk cId="293994185" sldId="1454"/>
            <ac:spMk id="13" creationId="{07F2C79E-73C6-4CD2-BF72-B33CBE84CD3A}"/>
          </ac:spMkLst>
        </pc:spChg>
        <pc:picChg chg="mod">
          <ac:chgData name="Sushil Kulkarni" userId="fd0c92a4-d09a-4581-8fa5-1f1129c2fd9d" providerId="ADAL" clId="{7992DA41-5764-4D4D-A5EC-E507A076D345}" dt="2023-08-31T11:07:08.636" v="524" actId="1037"/>
          <ac:picMkLst>
            <pc:docMk/>
            <pc:sldMk cId="293994185" sldId="1454"/>
            <ac:picMk id="9" creationId="{0F0A0A92-47AF-6269-19C6-6E1B35D5D6C8}"/>
          </ac:picMkLst>
        </pc:picChg>
        <pc:picChg chg="add mod ord">
          <ac:chgData name="Sushil Kulkarni" userId="fd0c92a4-d09a-4581-8fa5-1f1129c2fd9d" providerId="ADAL" clId="{7992DA41-5764-4D4D-A5EC-E507A076D345}" dt="2023-08-31T11:08:14.095" v="538" actId="1076"/>
          <ac:picMkLst>
            <pc:docMk/>
            <pc:sldMk cId="293994185" sldId="1454"/>
            <ac:picMk id="11" creationId="{BB9C67A7-0707-4E9C-5D6B-8FCFA7FFBA81}"/>
          </ac:picMkLst>
        </pc:picChg>
        <pc:picChg chg="del">
          <ac:chgData name="Sushil Kulkarni" userId="fd0c92a4-d09a-4581-8fa5-1f1129c2fd9d" providerId="ADAL" clId="{7992DA41-5764-4D4D-A5EC-E507A076D345}" dt="2023-08-31T11:02:46.477" v="476" actId="478"/>
          <ac:picMkLst>
            <pc:docMk/>
            <pc:sldMk cId="293994185" sldId="1454"/>
            <ac:picMk id="1026" creationId="{C43D7983-B781-CEF8-147D-1FB971E43908}"/>
          </ac:picMkLst>
        </pc:picChg>
      </pc:sldChg>
      <pc:sldChg chg="modSp mod">
        <pc:chgData name="Sushil Kulkarni" userId="fd0c92a4-d09a-4581-8fa5-1f1129c2fd9d" providerId="ADAL" clId="{7992DA41-5764-4D4D-A5EC-E507A076D345}" dt="2023-08-31T11:17:28.708" v="548" actId="1076"/>
        <pc:sldMkLst>
          <pc:docMk/>
          <pc:sldMk cId="4136803251" sldId="1456"/>
        </pc:sldMkLst>
        <pc:picChg chg="mod">
          <ac:chgData name="Sushil Kulkarni" userId="fd0c92a4-d09a-4581-8fa5-1f1129c2fd9d" providerId="ADAL" clId="{7992DA41-5764-4D4D-A5EC-E507A076D345}" dt="2023-08-31T11:17:28.708" v="548" actId="1076"/>
          <ac:picMkLst>
            <pc:docMk/>
            <pc:sldMk cId="4136803251" sldId="1456"/>
            <ac:picMk id="15" creationId="{8074E4C5-DD0A-F095-0AB2-383412D3B98E}"/>
          </ac:picMkLst>
        </pc:picChg>
      </pc:sldChg>
      <pc:sldChg chg="addSp delSp modSp mod">
        <pc:chgData name="Sushil Kulkarni" userId="fd0c92a4-d09a-4581-8fa5-1f1129c2fd9d" providerId="ADAL" clId="{7992DA41-5764-4D4D-A5EC-E507A076D345}" dt="2023-09-03T09:12:26.599" v="1172" actId="1076"/>
        <pc:sldMkLst>
          <pc:docMk/>
          <pc:sldMk cId="2352274029" sldId="1457"/>
        </pc:sldMkLst>
        <pc:spChg chg="add del mod">
          <ac:chgData name="Sushil Kulkarni" userId="fd0c92a4-d09a-4581-8fa5-1f1129c2fd9d" providerId="ADAL" clId="{7992DA41-5764-4D4D-A5EC-E507A076D345}" dt="2023-09-03T09:11:00.804" v="1167" actId="478"/>
          <ac:spMkLst>
            <pc:docMk/>
            <pc:sldMk cId="2352274029" sldId="1457"/>
            <ac:spMk id="11" creationId="{178BA8E4-F30E-7116-6C56-A272E8035549}"/>
          </ac:spMkLst>
        </pc:spChg>
        <pc:spChg chg="mod">
          <ac:chgData name="Sushil Kulkarni" userId="fd0c92a4-d09a-4581-8fa5-1f1129c2fd9d" providerId="ADAL" clId="{7992DA41-5764-4D4D-A5EC-E507A076D345}" dt="2023-09-03T09:11:25.539" v="1170" actId="1076"/>
          <ac:spMkLst>
            <pc:docMk/>
            <pc:sldMk cId="2352274029" sldId="1457"/>
            <ac:spMk id="12" creationId="{E99321CF-565D-88D9-9B14-306213B5C7A2}"/>
          </ac:spMkLst>
        </pc:spChg>
        <pc:spChg chg="mod">
          <ac:chgData name="Sushil Kulkarni" userId="fd0c92a4-d09a-4581-8fa5-1f1129c2fd9d" providerId="ADAL" clId="{7992DA41-5764-4D4D-A5EC-E507A076D345}" dt="2023-09-03T09:12:26.599" v="1172" actId="1076"/>
          <ac:spMkLst>
            <pc:docMk/>
            <pc:sldMk cId="2352274029" sldId="1457"/>
            <ac:spMk id="13" creationId="{07F2C79E-73C6-4CD2-BF72-B33CBE84CD3A}"/>
          </ac:spMkLst>
        </pc:spChg>
        <pc:spChg chg="add del mod">
          <ac:chgData name="Sushil Kulkarni" userId="fd0c92a4-d09a-4581-8fa5-1f1129c2fd9d" providerId="ADAL" clId="{7992DA41-5764-4D4D-A5EC-E507A076D345}" dt="2023-09-03T09:11:02.538" v="1168" actId="478"/>
          <ac:spMkLst>
            <pc:docMk/>
            <pc:sldMk cId="2352274029" sldId="1457"/>
            <ac:spMk id="14" creationId="{EC629211-0E3D-C45E-DB23-A48B85BEAC6C}"/>
          </ac:spMkLst>
        </pc:spChg>
        <pc:picChg chg="add del mod">
          <ac:chgData name="Sushil Kulkarni" userId="fd0c92a4-d09a-4581-8fa5-1f1129c2fd9d" providerId="ADAL" clId="{7992DA41-5764-4D4D-A5EC-E507A076D345}" dt="2023-09-03T08:31:09.394" v="663" actId="478"/>
          <ac:picMkLst>
            <pc:docMk/>
            <pc:sldMk cId="2352274029" sldId="1457"/>
            <ac:picMk id="5" creationId="{5AFC06C4-8E0F-DAD3-49CC-066105AA7486}"/>
          </ac:picMkLst>
        </pc:picChg>
        <pc:picChg chg="mod">
          <ac:chgData name="Sushil Kulkarni" userId="fd0c92a4-d09a-4581-8fa5-1f1129c2fd9d" providerId="ADAL" clId="{7992DA41-5764-4D4D-A5EC-E507A076D345}" dt="2023-09-03T09:11:09.996" v="1169" actId="1076"/>
          <ac:picMkLst>
            <pc:docMk/>
            <pc:sldMk cId="2352274029" sldId="1457"/>
            <ac:picMk id="6" creationId="{104660F3-D85D-26DC-CB40-807518679C9A}"/>
          </ac:picMkLst>
        </pc:picChg>
        <pc:picChg chg="add del mod">
          <ac:chgData name="Sushil Kulkarni" userId="fd0c92a4-d09a-4581-8fa5-1f1129c2fd9d" providerId="ADAL" clId="{7992DA41-5764-4D4D-A5EC-E507A076D345}" dt="2023-09-03T08:26:25.869" v="634" actId="478"/>
          <ac:picMkLst>
            <pc:docMk/>
            <pc:sldMk cId="2352274029" sldId="1457"/>
            <ac:picMk id="7" creationId="{E82294A6-609C-D446-DABD-D49AD14ACDC1}"/>
          </ac:picMkLst>
        </pc:picChg>
        <pc:picChg chg="add del mod">
          <ac:chgData name="Sushil Kulkarni" userId="fd0c92a4-d09a-4581-8fa5-1f1129c2fd9d" providerId="ADAL" clId="{7992DA41-5764-4D4D-A5EC-E507A076D345}" dt="2023-09-03T08:29:06.745" v="644" actId="478"/>
          <ac:picMkLst>
            <pc:docMk/>
            <pc:sldMk cId="2352274029" sldId="1457"/>
            <ac:picMk id="9" creationId="{556A6799-3A83-DED3-021F-9DC5BFBC2B41}"/>
          </ac:picMkLst>
        </pc:picChg>
        <pc:picChg chg="add del mod modCrop">
          <ac:chgData name="Sushil Kulkarni" userId="fd0c92a4-d09a-4581-8fa5-1f1129c2fd9d" providerId="ADAL" clId="{7992DA41-5764-4D4D-A5EC-E507A076D345}" dt="2023-09-03T08:31:04.061" v="661" actId="478"/>
          <ac:picMkLst>
            <pc:docMk/>
            <pc:sldMk cId="2352274029" sldId="1457"/>
            <ac:picMk id="10" creationId="{049C2CB6-420A-7F26-3B8F-CEA991A96922}"/>
          </ac:picMkLst>
        </pc:picChg>
        <pc:picChg chg="add del mod">
          <ac:chgData name="Sushil Kulkarni" userId="fd0c92a4-d09a-4581-8fa5-1f1129c2fd9d" providerId="ADAL" clId="{7992DA41-5764-4D4D-A5EC-E507A076D345}" dt="2023-09-03T09:10:57.163" v="1166" actId="478"/>
          <ac:picMkLst>
            <pc:docMk/>
            <pc:sldMk cId="2352274029" sldId="1457"/>
            <ac:picMk id="2050" creationId="{61C88E52-EC8C-D6B2-9908-A22A04BD1565}"/>
          </ac:picMkLst>
        </pc:picChg>
        <pc:picChg chg="add del mod">
          <ac:chgData name="Sushil Kulkarni" userId="fd0c92a4-d09a-4581-8fa5-1f1129c2fd9d" providerId="ADAL" clId="{7992DA41-5764-4D4D-A5EC-E507A076D345}" dt="2023-09-03T08:31:07.873" v="662" actId="478"/>
          <ac:picMkLst>
            <pc:docMk/>
            <pc:sldMk cId="2352274029" sldId="1457"/>
            <ac:picMk id="2052" creationId="{8E5DBE44-8298-609E-BEA7-C6B17B025D7D}"/>
          </ac:picMkLst>
        </pc:picChg>
        <pc:picChg chg="add del">
          <ac:chgData name="Sushil Kulkarni" userId="fd0c92a4-d09a-4581-8fa5-1f1129c2fd9d" providerId="ADAL" clId="{7992DA41-5764-4D4D-A5EC-E507A076D345}" dt="2023-09-03T08:25:05.201" v="627"/>
          <ac:picMkLst>
            <pc:docMk/>
            <pc:sldMk cId="2352274029" sldId="1457"/>
            <ac:picMk id="2054" creationId="{F9411696-771B-33D3-AB5E-EB0E0AD8176B}"/>
          </ac:picMkLst>
        </pc:picChg>
        <pc:picChg chg="add del mod">
          <ac:chgData name="Sushil Kulkarni" userId="fd0c92a4-d09a-4581-8fa5-1f1129c2fd9d" providerId="ADAL" clId="{7992DA41-5764-4D4D-A5EC-E507A076D345}" dt="2023-09-03T08:26:01.998" v="630" actId="478"/>
          <ac:picMkLst>
            <pc:docMk/>
            <pc:sldMk cId="2352274029" sldId="1457"/>
            <ac:picMk id="2056" creationId="{E0434A70-A752-6EA4-FD4E-A05901EE16DB}"/>
          </ac:picMkLst>
        </pc:picChg>
        <pc:picChg chg="add del">
          <ac:chgData name="Sushil Kulkarni" userId="fd0c92a4-d09a-4581-8fa5-1f1129c2fd9d" providerId="ADAL" clId="{7992DA41-5764-4D4D-A5EC-E507A076D345}" dt="2023-09-03T08:26:27.691" v="636" actId="478"/>
          <ac:picMkLst>
            <pc:docMk/>
            <pc:sldMk cId="2352274029" sldId="1457"/>
            <ac:picMk id="2058" creationId="{CA6B53E2-0DF4-1A50-CA16-80F8968C645A}"/>
          </ac:picMkLst>
        </pc:picChg>
        <pc:picChg chg="add del mod">
          <ac:chgData name="Sushil Kulkarni" userId="fd0c92a4-d09a-4581-8fa5-1f1129c2fd9d" providerId="ADAL" clId="{7992DA41-5764-4D4D-A5EC-E507A076D345}" dt="2023-09-03T08:26:26.942" v="635" actId="478"/>
          <ac:picMkLst>
            <pc:docMk/>
            <pc:sldMk cId="2352274029" sldId="1457"/>
            <ac:picMk id="2060" creationId="{06162B24-6A2E-8F05-477A-CB802EA883BD}"/>
          </ac:picMkLst>
        </pc:picChg>
        <pc:picChg chg="add del">
          <ac:chgData name="Sushil Kulkarni" userId="fd0c92a4-d09a-4581-8fa5-1f1129c2fd9d" providerId="ADAL" clId="{7992DA41-5764-4D4D-A5EC-E507A076D345}" dt="2023-09-03T08:26:47.325" v="638"/>
          <ac:picMkLst>
            <pc:docMk/>
            <pc:sldMk cId="2352274029" sldId="1457"/>
            <ac:picMk id="2062" creationId="{9E2F8523-E18B-9977-194A-F011253F93A0}"/>
          </ac:picMkLst>
        </pc:picChg>
      </pc:sldChg>
      <pc:sldChg chg="modSp mod">
        <pc:chgData name="Sushil Kulkarni" userId="fd0c92a4-d09a-4581-8fa5-1f1129c2fd9d" providerId="ADAL" clId="{7992DA41-5764-4D4D-A5EC-E507A076D345}" dt="2023-09-03T13:15:05.871" v="1261" actId="1076"/>
        <pc:sldMkLst>
          <pc:docMk/>
          <pc:sldMk cId="3299698739" sldId="1459"/>
        </pc:sldMkLst>
        <pc:spChg chg="mod">
          <ac:chgData name="Sushil Kulkarni" userId="fd0c92a4-d09a-4581-8fa5-1f1129c2fd9d" providerId="ADAL" clId="{7992DA41-5764-4D4D-A5EC-E507A076D345}" dt="2023-09-03T13:14:59.733" v="1260" actId="1076"/>
          <ac:spMkLst>
            <pc:docMk/>
            <pc:sldMk cId="3299698739" sldId="1459"/>
            <ac:spMk id="6" creationId="{A5D3ACD6-76FD-7F6E-D866-4A98ABC88F43}"/>
          </ac:spMkLst>
        </pc:spChg>
        <pc:picChg chg="mod">
          <ac:chgData name="Sushil Kulkarni" userId="fd0c92a4-d09a-4581-8fa5-1f1129c2fd9d" providerId="ADAL" clId="{7992DA41-5764-4D4D-A5EC-E507A076D345}" dt="2023-09-03T13:15:05.871" v="1261" actId="1076"/>
          <ac:picMkLst>
            <pc:docMk/>
            <pc:sldMk cId="3299698739" sldId="1459"/>
            <ac:picMk id="10" creationId="{65A5522E-2E48-645F-9099-8BDA2BC729F1}"/>
          </ac:picMkLst>
        </pc:picChg>
      </pc:sldChg>
      <pc:sldChg chg="addSp delSp modSp new del mod">
        <pc:chgData name="Sushil Kulkarni" userId="fd0c92a4-d09a-4581-8fa5-1f1129c2fd9d" providerId="ADAL" clId="{7992DA41-5764-4D4D-A5EC-E507A076D345}" dt="2023-09-03T09:17:03.066" v="1256" actId="47"/>
        <pc:sldMkLst>
          <pc:docMk/>
          <pc:sldMk cId="2385633164" sldId="1466"/>
        </pc:sldMkLst>
        <pc:spChg chg="del">
          <ac:chgData name="Sushil Kulkarni" userId="fd0c92a4-d09a-4581-8fa5-1f1129c2fd9d" providerId="ADAL" clId="{7992DA41-5764-4D4D-A5EC-E507A076D345}" dt="2023-09-03T08:32:08.608" v="667" actId="478"/>
          <ac:spMkLst>
            <pc:docMk/>
            <pc:sldMk cId="2385633164" sldId="1466"/>
            <ac:spMk id="2" creationId="{9BDD05C0-C7F9-F773-57BC-B1AA8219539F}"/>
          </ac:spMkLst>
        </pc:spChg>
        <pc:spChg chg="del">
          <ac:chgData name="Sushil Kulkarni" userId="fd0c92a4-d09a-4581-8fa5-1f1129c2fd9d" providerId="ADAL" clId="{7992DA41-5764-4D4D-A5EC-E507A076D345}" dt="2023-09-03T08:32:10.249" v="668" actId="478"/>
          <ac:spMkLst>
            <pc:docMk/>
            <pc:sldMk cId="2385633164" sldId="1466"/>
            <ac:spMk id="3" creationId="{C04D4EF7-2ED7-5963-5593-3822F9C63917}"/>
          </ac:spMkLst>
        </pc:spChg>
        <pc:graphicFrameChg chg="add del mod modGraphic">
          <ac:chgData name="Sushil Kulkarni" userId="fd0c92a4-d09a-4581-8fa5-1f1129c2fd9d" providerId="ADAL" clId="{7992DA41-5764-4D4D-A5EC-E507A076D345}" dt="2023-09-03T09:12:50.493" v="1176" actId="21"/>
          <ac:graphicFrameMkLst>
            <pc:docMk/>
            <pc:sldMk cId="2385633164" sldId="1466"/>
            <ac:graphicFrameMk id="7" creationId="{3256D464-EFC0-C14E-F3E4-EBC2A9F25AB1}"/>
          </ac:graphicFrameMkLst>
        </pc:graphicFrameChg>
      </pc:sldChg>
      <pc:sldChg chg="addSp delSp modSp new mod">
        <pc:chgData name="Sushil Kulkarni" userId="fd0c92a4-d09a-4581-8fa5-1f1129c2fd9d" providerId="ADAL" clId="{7992DA41-5764-4D4D-A5EC-E507A076D345}" dt="2023-09-03T14:30:19.248" v="1263"/>
        <pc:sldMkLst>
          <pc:docMk/>
          <pc:sldMk cId="3218171897" sldId="1467"/>
        </pc:sldMkLst>
        <pc:spChg chg="del">
          <ac:chgData name="Sushil Kulkarni" userId="fd0c92a4-d09a-4581-8fa5-1f1129c2fd9d" providerId="ADAL" clId="{7992DA41-5764-4D4D-A5EC-E507A076D345}" dt="2023-09-03T09:12:39.373" v="1175" actId="478"/>
          <ac:spMkLst>
            <pc:docMk/>
            <pc:sldMk cId="3218171897" sldId="1467"/>
            <ac:spMk id="2" creationId="{A39C9476-30A1-DF50-2E7F-0CAB58BD8DDE}"/>
          </ac:spMkLst>
        </pc:spChg>
        <pc:spChg chg="del">
          <ac:chgData name="Sushil Kulkarni" userId="fd0c92a4-d09a-4581-8fa5-1f1129c2fd9d" providerId="ADAL" clId="{7992DA41-5764-4D4D-A5EC-E507A076D345}" dt="2023-09-03T14:30:18.114" v="1262" actId="478"/>
          <ac:spMkLst>
            <pc:docMk/>
            <pc:sldMk cId="3218171897" sldId="1467"/>
            <ac:spMk id="4" creationId="{323C7173-2127-7386-E552-0927BD4D75B8}"/>
          </ac:spMkLst>
        </pc:spChg>
        <pc:spChg chg="del">
          <ac:chgData name="Sushil Kulkarni" userId="fd0c92a4-d09a-4581-8fa5-1f1129c2fd9d" providerId="ADAL" clId="{7992DA41-5764-4D4D-A5EC-E507A076D345}" dt="2023-09-03T09:12:36.945" v="1174" actId="478"/>
          <ac:spMkLst>
            <pc:docMk/>
            <pc:sldMk cId="3218171897" sldId="1467"/>
            <ac:spMk id="6" creationId="{23DC97E4-8698-555D-7386-410D0754A04D}"/>
          </ac:spMkLst>
        </pc:spChg>
        <pc:spChg chg="add mod">
          <ac:chgData name="Sushil Kulkarni" userId="fd0c92a4-d09a-4581-8fa5-1f1129c2fd9d" providerId="ADAL" clId="{7992DA41-5764-4D4D-A5EC-E507A076D345}" dt="2023-09-03T09:15:44.357" v="1255" actId="20577"/>
          <ac:spMkLst>
            <pc:docMk/>
            <pc:sldMk cId="3218171897" sldId="1467"/>
            <ac:spMk id="8" creationId="{68573F88-3878-BED1-C01A-7F81C928550A}"/>
          </ac:spMkLst>
        </pc:spChg>
        <pc:spChg chg="add mod">
          <ac:chgData name="Sushil Kulkarni" userId="fd0c92a4-d09a-4581-8fa5-1f1129c2fd9d" providerId="ADAL" clId="{7992DA41-5764-4D4D-A5EC-E507A076D345}" dt="2023-09-03T14:30:19.248" v="1263"/>
          <ac:spMkLst>
            <pc:docMk/>
            <pc:sldMk cId="3218171897" sldId="1467"/>
            <ac:spMk id="9" creationId="{F21FBDEE-8450-BAC9-F1AA-58CADE153D38}"/>
          </ac:spMkLst>
        </pc:spChg>
        <pc:graphicFrameChg chg="add mod modGraphic">
          <ac:chgData name="Sushil Kulkarni" userId="fd0c92a4-d09a-4581-8fa5-1f1129c2fd9d" providerId="ADAL" clId="{7992DA41-5764-4D4D-A5EC-E507A076D345}" dt="2023-09-03T09:14:12.025" v="1214" actId="20577"/>
          <ac:graphicFrameMkLst>
            <pc:docMk/>
            <pc:sldMk cId="3218171897" sldId="1467"/>
            <ac:graphicFrameMk id="7" creationId="{41472660-16FF-94C1-59A0-97195131000B}"/>
          </ac:graphicFrameMkLst>
        </pc:graphicFrameChg>
      </pc:sldChg>
      <pc:sldChg chg="modSp mod">
        <pc:chgData name="Sushil Kulkarni" userId="fd0c92a4-d09a-4581-8fa5-1f1129c2fd9d" providerId="ADAL" clId="{7992DA41-5764-4D4D-A5EC-E507A076D345}" dt="2023-09-03T13:10:40.197" v="1257" actId="20577"/>
        <pc:sldMkLst>
          <pc:docMk/>
          <pc:sldMk cId="961019362" sldId="1470"/>
        </pc:sldMkLst>
        <pc:spChg chg="mod">
          <ac:chgData name="Sushil Kulkarni" userId="fd0c92a4-d09a-4581-8fa5-1f1129c2fd9d" providerId="ADAL" clId="{7992DA41-5764-4D4D-A5EC-E507A076D345}" dt="2023-09-03T13:10:40.197" v="1257" actId="20577"/>
          <ac:spMkLst>
            <pc:docMk/>
            <pc:sldMk cId="961019362" sldId="1470"/>
            <ac:spMk id="5" creationId="{A47765B8-987F-C83E-75E8-1D8FB390B33A}"/>
          </ac:spMkLst>
        </pc:spChg>
      </pc:sldChg>
      <pc:sldChg chg="modSp mod">
        <pc:chgData name="Sushil Kulkarni" userId="fd0c92a4-d09a-4581-8fa5-1f1129c2fd9d" providerId="ADAL" clId="{7992DA41-5764-4D4D-A5EC-E507A076D345}" dt="2023-09-03T15:14:42.456" v="1284" actId="1076"/>
        <pc:sldMkLst>
          <pc:docMk/>
          <pc:sldMk cId="2540065490" sldId="1471"/>
        </pc:sldMkLst>
        <pc:spChg chg="mod">
          <ac:chgData name="Sushil Kulkarni" userId="fd0c92a4-d09a-4581-8fa5-1f1129c2fd9d" providerId="ADAL" clId="{7992DA41-5764-4D4D-A5EC-E507A076D345}" dt="2023-09-03T15:14:35.381" v="1283" actId="1076"/>
          <ac:spMkLst>
            <pc:docMk/>
            <pc:sldMk cId="2540065490" sldId="1471"/>
            <ac:spMk id="13" creationId="{07F2C79E-73C6-4CD2-BF72-B33CBE84CD3A}"/>
          </ac:spMkLst>
        </pc:spChg>
        <pc:graphicFrameChg chg="mod">
          <ac:chgData name="Sushil Kulkarni" userId="fd0c92a4-d09a-4581-8fa5-1f1129c2fd9d" providerId="ADAL" clId="{7992DA41-5764-4D4D-A5EC-E507A076D345}" dt="2023-09-03T15:14:42.456" v="1284" actId="1076"/>
          <ac:graphicFrameMkLst>
            <pc:docMk/>
            <pc:sldMk cId="2540065490" sldId="1471"/>
            <ac:graphicFrameMk id="6" creationId="{E297BCE4-EBDD-E716-3AC5-AA34A0F20CED}"/>
          </ac:graphicFrameMkLst>
        </pc:graphicFrameChg>
      </pc:sldChg>
      <pc:sldChg chg="modSp mod">
        <pc:chgData name="Sushil Kulkarni" userId="fd0c92a4-d09a-4581-8fa5-1f1129c2fd9d" providerId="ADAL" clId="{7992DA41-5764-4D4D-A5EC-E507A076D345}" dt="2023-09-03T15:16:08.792" v="1286" actId="1076"/>
        <pc:sldMkLst>
          <pc:docMk/>
          <pc:sldMk cId="1938929608" sldId="1472"/>
        </pc:sldMkLst>
        <pc:spChg chg="mod">
          <ac:chgData name="Sushil Kulkarni" userId="fd0c92a4-d09a-4581-8fa5-1f1129c2fd9d" providerId="ADAL" clId="{7992DA41-5764-4D4D-A5EC-E507A076D345}" dt="2023-09-03T15:16:04.231" v="1285" actId="1076"/>
          <ac:spMkLst>
            <pc:docMk/>
            <pc:sldMk cId="1938929608" sldId="1472"/>
            <ac:spMk id="13" creationId="{07F2C79E-73C6-4CD2-BF72-B33CBE84CD3A}"/>
          </ac:spMkLst>
        </pc:spChg>
        <pc:graphicFrameChg chg="mod">
          <ac:chgData name="Sushil Kulkarni" userId="fd0c92a4-d09a-4581-8fa5-1f1129c2fd9d" providerId="ADAL" clId="{7992DA41-5764-4D4D-A5EC-E507A076D345}" dt="2023-09-03T15:16:08.792" v="1286" actId="1076"/>
          <ac:graphicFrameMkLst>
            <pc:docMk/>
            <pc:sldMk cId="1938929608" sldId="1472"/>
            <ac:graphicFrameMk id="6" creationId="{E297BCE4-EBDD-E716-3AC5-AA34A0F20CED}"/>
          </ac:graphicFrameMkLst>
        </pc:graphicFrameChg>
      </pc:sldChg>
      <pc:sldChg chg="modSp mod">
        <pc:chgData name="Sushil Kulkarni" userId="fd0c92a4-d09a-4581-8fa5-1f1129c2fd9d" providerId="ADAL" clId="{7992DA41-5764-4D4D-A5EC-E507A076D345}" dt="2023-09-03T15:18:50.890" v="1288" actId="1076"/>
        <pc:sldMkLst>
          <pc:docMk/>
          <pc:sldMk cId="4094965143" sldId="1473"/>
        </pc:sldMkLst>
        <pc:spChg chg="mod">
          <ac:chgData name="Sushil Kulkarni" userId="fd0c92a4-d09a-4581-8fa5-1f1129c2fd9d" providerId="ADAL" clId="{7992DA41-5764-4D4D-A5EC-E507A076D345}" dt="2023-09-03T15:18:48.171" v="1287" actId="1076"/>
          <ac:spMkLst>
            <pc:docMk/>
            <pc:sldMk cId="4094965143" sldId="1473"/>
            <ac:spMk id="13" creationId="{07F2C79E-73C6-4CD2-BF72-B33CBE84CD3A}"/>
          </ac:spMkLst>
        </pc:spChg>
        <pc:graphicFrameChg chg="mod">
          <ac:chgData name="Sushil Kulkarni" userId="fd0c92a4-d09a-4581-8fa5-1f1129c2fd9d" providerId="ADAL" clId="{7992DA41-5764-4D4D-A5EC-E507A076D345}" dt="2023-09-03T15:18:50.890" v="1288" actId="1076"/>
          <ac:graphicFrameMkLst>
            <pc:docMk/>
            <pc:sldMk cId="4094965143" sldId="1473"/>
            <ac:graphicFrameMk id="6" creationId="{E297BCE4-EBDD-E716-3AC5-AA34A0F20CED}"/>
          </ac:graphicFrameMkLst>
        </pc:graphicFrameChg>
      </pc:sldChg>
      <pc:sldChg chg="modSp mod">
        <pc:chgData name="Sushil Kulkarni" userId="fd0c92a4-d09a-4581-8fa5-1f1129c2fd9d" providerId="ADAL" clId="{7992DA41-5764-4D4D-A5EC-E507A076D345}" dt="2023-09-03T15:19:04.306" v="1290" actId="1076"/>
        <pc:sldMkLst>
          <pc:docMk/>
          <pc:sldMk cId="751942520" sldId="1474"/>
        </pc:sldMkLst>
        <pc:spChg chg="mod">
          <ac:chgData name="Sushil Kulkarni" userId="fd0c92a4-d09a-4581-8fa5-1f1129c2fd9d" providerId="ADAL" clId="{7992DA41-5764-4D4D-A5EC-E507A076D345}" dt="2023-09-03T15:18:58.373" v="1289" actId="1076"/>
          <ac:spMkLst>
            <pc:docMk/>
            <pc:sldMk cId="751942520" sldId="1474"/>
            <ac:spMk id="13" creationId="{07F2C79E-73C6-4CD2-BF72-B33CBE84CD3A}"/>
          </ac:spMkLst>
        </pc:spChg>
        <pc:graphicFrameChg chg="mod">
          <ac:chgData name="Sushil Kulkarni" userId="fd0c92a4-d09a-4581-8fa5-1f1129c2fd9d" providerId="ADAL" clId="{7992DA41-5764-4D4D-A5EC-E507A076D345}" dt="2023-09-03T15:19:04.306" v="1290" actId="1076"/>
          <ac:graphicFrameMkLst>
            <pc:docMk/>
            <pc:sldMk cId="751942520" sldId="1474"/>
            <ac:graphicFrameMk id="6" creationId="{E297BCE4-EBDD-E716-3AC5-AA34A0F20CED}"/>
          </ac:graphicFrameMkLst>
        </pc:graphicFrameChg>
      </pc:sldChg>
      <pc:sldChg chg="modSp mod">
        <pc:chgData name="Sushil Kulkarni" userId="fd0c92a4-d09a-4581-8fa5-1f1129c2fd9d" providerId="ADAL" clId="{7992DA41-5764-4D4D-A5EC-E507A076D345}" dt="2023-09-03T15:20:39.764" v="1292" actId="1076"/>
        <pc:sldMkLst>
          <pc:docMk/>
          <pc:sldMk cId="2660971405" sldId="1475"/>
        </pc:sldMkLst>
        <pc:spChg chg="mod">
          <ac:chgData name="Sushil Kulkarni" userId="fd0c92a4-d09a-4581-8fa5-1f1129c2fd9d" providerId="ADAL" clId="{7992DA41-5764-4D4D-A5EC-E507A076D345}" dt="2023-09-03T15:20:35.843" v="1291" actId="1076"/>
          <ac:spMkLst>
            <pc:docMk/>
            <pc:sldMk cId="2660971405" sldId="1475"/>
            <ac:spMk id="13" creationId="{07F2C79E-73C6-4CD2-BF72-B33CBE84CD3A}"/>
          </ac:spMkLst>
        </pc:spChg>
        <pc:graphicFrameChg chg="mod">
          <ac:chgData name="Sushil Kulkarni" userId="fd0c92a4-d09a-4581-8fa5-1f1129c2fd9d" providerId="ADAL" clId="{7992DA41-5764-4D4D-A5EC-E507A076D345}" dt="2023-09-03T15:20:39.764" v="1292" actId="1076"/>
          <ac:graphicFrameMkLst>
            <pc:docMk/>
            <pc:sldMk cId="2660971405" sldId="1475"/>
            <ac:graphicFrameMk id="6" creationId="{E297BCE4-EBDD-E716-3AC5-AA34A0F20CED}"/>
          </ac:graphicFrameMkLst>
        </pc:graphicFrameChg>
      </pc:sldChg>
      <pc:sldChg chg="modSp mod">
        <pc:chgData name="Sushil Kulkarni" userId="fd0c92a4-d09a-4581-8fa5-1f1129c2fd9d" providerId="ADAL" clId="{7992DA41-5764-4D4D-A5EC-E507A076D345}" dt="2023-09-03T15:25:05.008" v="1304" actId="20577"/>
        <pc:sldMkLst>
          <pc:docMk/>
          <pc:sldMk cId="1947451194" sldId="1476"/>
        </pc:sldMkLst>
        <pc:spChg chg="mod">
          <ac:chgData name="Sushil Kulkarni" userId="fd0c92a4-d09a-4581-8fa5-1f1129c2fd9d" providerId="ADAL" clId="{7992DA41-5764-4D4D-A5EC-E507A076D345}" dt="2023-09-03T15:25:05.008" v="1304" actId="20577"/>
          <ac:spMkLst>
            <pc:docMk/>
            <pc:sldMk cId="1947451194" sldId="1476"/>
            <ac:spMk id="13" creationId="{07F2C79E-73C6-4CD2-BF72-B33CBE84CD3A}"/>
          </ac:spMkLst>
        </pc:spChg>
        <pc:graphicFrameChg chg="mod">
          <ac:chgData name="Sushil Kulkarni" userId="fd0c92a4-d09a-4581-8fa5-1f1129c2fd9d" providerId="ADAL" clId="{7992DA41-5764-4D4D-A5EC-E507A076D345}" dt="2023-09-03T15:21:32.319" v="1294" actId="1076"/>
          <ac:graphicFrameMkLst>
            <pc:docMk/>
            <pc:sldMk cId="1947451194" sldId="1476"/>
            <ac:graphicFrameMk id="6" creationId="{E297BCE4-EBDD-E716-3AC5-AA34A0F20CED}"/>
          </ac:graphicFrameMkLst>
        </pc:graphicFrameChg>
      </pc:sldChg>
      <pc:sldChg chg="modSp mod">
        <pc:chgData name="Sushil Kulkarni" userId="fd0c92a4-d09a-4581-8fa5-1f1129c2fd9d" providerId="ADAL" clId="{7992DA41-5764-4D4D-A5EC-E507A076D345}" dt="2023-09-03T15:25:09.847" v="1306" actId="20577"/>
        <pc:sldMkLst>
          <pc:docMk/>
          <pc:sldMk cId="1184945335" sldId="1477"/>
        </pc:sldMkLst>
        <pc:spChg chg="mod">
          <ac:chgData name="Sushil Kulkarni" userId="fd0c92a4-d09a-4581-8fa5-1f1129c2fd9d" providerId="ADAL" clId="{7992DA41-5764-4D4D-A5EC-E507A076D345}" dt="2023-09-03T15:25:09.847" v="1306" actId="20577"/>
          <ac:spMkLst>
            <pc:docMk/>
            <pc:sldMk cId="1184945335" sldId="1477"/>
            <ac:spMk id="13" creationId="{07F2C79E-73C6-4CD2-BF72-B33CBE84CD3A}"/>
          </ac:spMkLst>
        </pc:spChg>
        <pc:graphicFrameChg chg="mod">
          <ac:chgData name="Sushil Kulkarni" userId="fd0c92a4-d09a-4581-8fa5-1f1129c2fd9d" providerId="ADAL" clId="{7992DA41-5764-4D4D-A5EC-E507A076D345}" dt="2023-09-03T15:22:38.309" v="1296" actId="1076"/>
          <ac:graphicFrameMkLst>
            <pc:docMk/>
            <pc:sldMk cId="1184945335" sldId="1477"/>
            <ac:graphicFrameMk id="6" creationId="{E297BCE4-EBDD-E716-3AC5-AA34A0F20CED}"/>
          </ac:graphicFrameMkLst>
        </pc:graphicFrameChg>
      </pc:sldChg>
      <pc:sldChg chg="modSp mod ord">
        <pc:chgData name="Sushil Kulkarni" userId="fd0c92a4-d09a-4581-8fa5-1f1129c2fd9d" providerId="ADAL" clId="{7992DA41-5764-4D4D-A5EC-E507A076D345}" dt="2023-09-03T15:25:00.382" v="1302" actId="20577"/>
        <pc:sldMkLst>
          <pc:docMk/>
          <pc:sldMk cId="1629140284" sldId="1478"/>
        </pc:sldMkLst>
        <pc:spChg chg="mod">
          <ac:chgData name="Sushil Kulkarni" userId="fd0c92a4-d09a-4581-8fa5-1f1129c2fd9d" providerId="ADAL" clId="{7992DA41-5764-4D4D-A5EC-E507A076D345}" dt="2023-09-03T15:25:00.382" v="1302" actId="20577"/>
          <ac:spMkLst>
            <pc:docMk/>
            <pc:sldMk cId="1629140284" sldId="1478"/>
            <ac:spMk id="13" creationId="{07F2C79E-73C6-4CD2-BF72-B33CBE84CD3A}"/>
          </ac:spMkLst>
        </pc:spChg>
        <pc:graphicFrameChg chg="mod">
          <ac:chgData name="Sushil Kulkarni" userId="fd0c92a4-d09a-4581-8fa5-1f1129c2fd9d" providerId="ADAL" clId="{7992DA41-5764-4D4D-A5EC-E507A076D345}" dt="2023-09-03T15:24:04.649" v="1298" actId="1076"/>
          <ac:graphicFrameMkLst>
            <pc:docMk/>
            <pc:sldMk cId="1629140284" sldId="1478"/>
            <ac:graphicFrameMk id="6" creationId="{E297BCE4-EBDD-E716-3AC5-AA34A0F20CED}"/>
          </ac:graphicFrameMkLst>
        </pc:graphicFrameChg>
      </pc:sldChg>
      <pc:sldChg chg="addSp delSp modSp mod">
        <pc:chgData name="Sushil Kulkarni" userId="fd0c92a4-d09a-4581-8fa5-1f1129c2fd9d" providerId="ADAL" clId="{7992DA41-5764-4D4D-A5EC-E507A076D345}" dt="2023-09-03T14:32:53.030" v="1268"/>
        <pc:sldMkLst>
          <pc:docMk/>
          <pc:sldMk cId="4052629133" sldId="1490"/>
        </pc:sldMkLst>
        <pc:spChg chg="add del mod">
          <ac:chgData name="Sushil Kulkarni" userId="fd0c92a4-d09a-4581-8fa5-1f1129c2fd9d" providerId="ADAL" clId="{7992DA41-5764-4D4D-A5EC-E507A076D345}" dt="2023-09-03T14:32:48.442" v="1266" actId="478"/>
          <ac:spMkLst>
            <pc:docMk/>
            <pc:sldMk cId="4052629133" sldId="1490"/>
            <ac:spMk id="8" creationId="{5447F219-877D-BFC6-EF3A-11C328DCF348}"/>
          </ac:spMkLst>
        </pc:spChg>
        <pc:spChg chg="add del mod">
          <ac:chgData name="Sushil Kulkarni" userId="fd0c92a4-d09a-4581-8fa5-1f1129c2fd9d" providerId="ADAL" clId="{7992DA41-5764-4D4D-A5EC-E507A076D345}" dt="2023-09-03T14:32:53.030" v="1268"/>
          <ac:spMkLst>
            <pc:docMk/>
            <pc:sldMk cId="4052629133" sldId="1490"/>
            <ac:spMk id="9" creationId="{D6F49E1D-098A-D9C2-3B7C-A16C6FAD9CF7}"/>
          </ac:spMkLst>
        </pc:spChg>
      </pc:sldChg>
      <pc:sldChg chg="modSp mod">
        <pc:chgData name="Sushil Kulkarni" userId="fd0c92a4-d09a-4581-8fa5-1f1129c2fd9d" providerId="ADAL" clId="{7992DA41-5764-4D4D-A5EC-E507A076D345}" dt="2023-09-03T15:04:45.750" v="1282" actId="1076"/>
        <pc:sldMkLst>
          <pc:docMk/>
          <pc:sldMk cId="2755806399" sldId="1491"/>
        </pc:sldMkLst>
        <pc:spChg chg="mod">
          <ac:chgData name="Sushil Kulkarni" userId="fd0c92a4-d09a-4581-8fa5-1f1129c2fd9d" providerId="ADAL" clId="{7992DA41-5764-4D4D-A5EC-E507A076D345}" dt="2023-09-03T15:04:45.750" v="1282" actId="1076"/>
          <ac:spMkLst>
            <pc:docMk/>
            <pc:sldMk cId="2755806399" sldId="1491"/>
            <ac:spMk id="13" creationId="{07F2C79E-73C6-4CD2-BF72-B33CBE84CD3A}"/>
          </ac:spMkLst>
        </pc:spChg>
        <pc:picChg chg="mod">
          <ac:chgData name="Sushil Kulkarni" userId="fd0c92a4-d09a-4581-8fa5-1f1129c2fd9d" providerId="ADAL" clId="{7992DA41-5764-4D4D-A5EC-E507A076D345}" dt="2023-09-03T14:34:19.768" v="1271" actId="1076"/>
          <ac:picMkLst>
            <pc:docMk/>
            <pc:sldMk cId="2755806399" sldId="1491"/>
            <ac:picMk id="5" creationId="{6BD80AB1-B456-001F-D860-AC81431E4FEF}"/>
          </ac:picMkLst>
        </pc:picChg>
      </pc:sldChg>
      <pc:sldChg chg="delSp modSp mod">
        <pc:chgData name="Sushil Kulkarni" userId="fd0c92a4-d09a-4581-8fa5-1f1129c2fd9d" providerId="ADAL" clId="{7992DA41-5764-4D4D-A5EC-E507A076D345}" dt="2023-09-03T14:45:17.941" v="1281" actId="478"/>
        <pc:sldMkLst>
          <pc:docMk/>
          <pc:sldMk cId="1414092202" sldId="1492"/>
        </pc:sldMkLst>
        <pc:graphicFrameChg chg="mod modGraphic">
          <ac:chgData name="Sushil Kulkarni" userId="fd0c92a4-d09a-4581-8fa5-1f1129c2fd9d" providerId="ADAL" clId="{7992DA41-5764-4D4D-A5EC-E507A076D345}" dt="2023-09-03T14:45:15.076" v="1280"/>
          <ac:graphicFrameMkLst>
            <pc:docMk/>
            <pc:sldMk cId="1414092202" sldId="1492"/>
            <ac:graphicFrameMk id="5" creationId="{8B04C9E8-5DE4-39AC-A67D-C9DB2BE6A53F}"/>
          </ac:graphicFrameMkLst>
        </pc:graphicFrameChg>
        <pc:graphicFrameChg chg="del mod modGraphic">
          <ac:chgData name="Sushil Kulkarni" userId="fd0c92a4-d09a-4581-8fa5-1f1129c2fd9d" providerId="ADAL" clId="{7992DA41-5764-4D4D-A5EC-E507A076D345}" dt="2023-09-03T14:45:17.941" v="1281" actId="478"/>
          <ac:graphicFrameMkLst>
            <pc:docMk/>
            <pc:sldMk cId="1414092202" sldId="1492"/>
            <ac:graphicFrameMk id="7" creationId="{D1BD0D4A-2A8E-340F-89A2-01CA716A08C2}"/>
          </ac:graphicFrameMkLst>
        </pc:graphicFrameChg>
      </pc:sldChg>
    </pc:docChg>
  </pc:docChgLst>
  <pc:docChgLst>
    <pc:chgData name="Sushil Kulkarni" userId="S::sushil.kulkarni@de-cix.net::fd0c92a4-d09a-4581-8fa5-1f1129c2fd9d" providerId="AD" clId="Web-{87C35F55-DDD9-41A2-D322-C5667F164DA6}"/>
    <pc:docChg chg="modSld">
      <pc:chgData name="Sushil Kulkarni" userId="S::sushil.kulkarni@de-cix.net::fd0c92a4-d09a-4581-8fa5-1f1129c2fd9d" providerId="AD" clId="Web-{87C35F55-DDD9-41A2-D322-C5667F164DA6}" dt="2023-09-04T09:51:03.753" v="456" actId="1076"/>
      <pc:docMkLst>
        <pc:docMk/>
      </pc:docMkLst>
      <pc:sldChg chg="modSp">
        <pc:chgData name="Sushil Kulkarni" userId="S::sushil.kulkarni@de-cix.net::fd0c92a4-d09a-4581-8fa5-1f1129c2fd9d" providerId="AD" clId="Web-{87C35F55-DDD9-41A2-D322-C5667F164DA6}" dt="2023-09-04T09:51:03.753" v="456" actId="1076"/>
        <pc:sldMkLst>
          <pc:docMk/>
          <pc:sldMk cId="1396336207" sldId="1452"/>
        </pc:sldMkLst>
        <pc:spChg chg="mod">
          <ac:chgData name="Sushil Kulkarni" userId="S::sushil.kulkarni@de-cix.net::fd0c92a4-d09a-4581-8fa5-1f1129c2fd9d" providerId="AD" clId="Web-{87C35F55-DDD9-41A2-D322-C5667F164DA6}" dt="2023-09-04T09:51:03.753" v="456" actId="1076"/>
          <ac:spMkLst>
            <pc:docMk/>
            <pc:sldMk cId="1396336207" sldId="1452"/>
            <ac:spMk id="10" creationId="{1E8DBD79-4B3A-5AFD-2A66-5E6FB0AC7653}"/>
          </ac:spMkLst>
        </pc:spChg>
      </pc:sldChg>
      <pc:sldChg chg="modSp">
        <pc:chgData name="Sushil Kulkarni" userId="S::sushil.kulkarni@de-cix.net::fd0c92a4-d09a-4581-8fa5-1f1129c2fd9d" providerId="AD" clId="Web-{87C35F55-DDD9-41A2-D322-C5667F164DA6}" dt="2023-09-04T09:49:03.275" v="440" actId="1076"/>
        <pc:sldMkLst>
          <pc:docMk/>
          <pc:sldMk cId="2977021179" sldId="1453"/>
        </pc:sldMkLst>
        <pc:spChg chg="mod">
          <ac:chgData name="Sushil Kulkarni" userId="S::sushil.kulkarni@de-cix.net::fd0c92a4-d09a-4581-8fa5-1f1129c2fd9d" providerId="AD" clId="Web-{87C35F55-DDD9-41A2-D322-C5667F164DA6}" dt="2023-09-04T09:49:03.275" v="440" actId="1076"/>
          <ac:spMkLst>
            <pc:docMk/>
            <pc:sldMk cId="2977021179" sldId="1453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48:40.929" v="435" actId="1076"/>
          <ac:graphicFrameMkLst>
            <pc:docMk/>
            <pc:sldMk cId="2977021179" sldId="1453"/>
            <ac:graphicFrameMk id="5" creationId="{8B04C9E8-5DE4-39AC-A67D-C9DB2BE6A53F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47:46.816" v="429"/>
        <pc:sldMkLst>
          <pc:docMk/>
          <pc:sldMk cId="3218171897" sldId="1467"/>
        </pc:sldMkLst>
        <pc:graphicFrameChg chg="mod modGraphic">
          <ac:chgData name="Sushil Kulkarni" userId="S::sushil.kulkarni@de-cix.net::fd0c92a4-d09a-4581-8fa5-1f1129c2fd9d" providerId="AD" clId="Web-{87C35F55-DDD9-41A2-D322-C5667F164DA6}" dt="2023-09-04T09:47:46.816" v="429"/>
          <ac:graphicFrameMkLst>
            <pc:docMk/>
            <pc:sldMk cId="3218171897" sldId="1467"/>
            <ac:graphicFrameMk id="7" creationId="{41472660-16FF-94C1-59A0-97195131000B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38:09.662" v="96" actId="1076"/>
        <pc:sldMkLst>
          <pc:docMk/>
          <pc:sldMk cId="2540065490" sldId="1471"/>
        </pc:sldMkLst>
        <pc:spChg chg="mod">
          <ac:chgData name="Sushil Kulkarni" userId="S::sushil.kulkarni@de-cix.net::fd0c92a4-d09a-4581-8fa5-1f1129c2fd9d" providerId="AD" clId="Web-{87C35F55-DDD9-41A2-D322-C5667F164DA6}" dt="2023-09-04T09:38:09.662" v="96" actId="1076"/>
          <ac:spMkLst>
            <pc:docMk/>
            <pc:sldMk cId="2540065490" sldId="1471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37:59.318" v="95" actId="1076"/>
          <ac:graphicFrameMkLst>
            <pc:docMk/>
            <pc:sldMk cId="2540065490" sldId="1471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37:24.440" v="90" actId="1076"/>
        <pc:sldMkLst>
          <pc:docMk/>
          <pc:sldMk cId="1938929608" sldId="1472"/>
        </pc:sldMkLst>
        <pc:spChg chg="mod">
          <ac:chgData name="Sushil Kulkarni" userId="S::sushil.kulkarni@de-cix.net::fd0c92a4-d09a-4581-8fa5-1f1129c2fd9d" providerId="AD" clId="Web-{87C35F55-DDD9-41A2-D322-C5667F164DA6}" dt="2023-09-04T09:37:24.440" v="90" actId="1076"/>
          <ac:spMkLst>
            <pc:docMk/>
            <pc:sldMk cId="1938929608" sldId="1472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37:12.721" v="88" actId="1076"/>
          <ac:graphicFrameMkLst>
            <pc:docMk/>
            <pc:sldMk cId="1938929608" sldId="1472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36:35.061" v="84" actId="1076"/>
        <pc:sldMkLst>
          <pc:docMk/>
          <pc:sldMk cId="4094965143" sldId="1473"/>
        </pc:sldMkLst>
        <pc:spChg chg="mod">
          <ac:chgData name="Sushil Kulkarni" userId="S::sushil.kulkarni@de-cix.net::fd0c92a4-d09a-4581-8fa5-1f1129c2fd9d" providerId="AD" clId="Web-{87C35F55-DDD9-41A2-D322-C5667F164DA6}" dt="2023-09-04T09:36:35.061" v="84" actId="1076"/>
          <ac:spMkLst>
            <pc:docMk/>
            <pc:sldMk cId="4094965143" sldId="1473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36:29.092" v="83" actId="1076"/>
          <ac:graphicFrameMkLst>
            <pc:docMk/>
            <pc:sldMk cId="4094965143" sldId="1473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35:57.668" v="78" actId="20577"/>
        <pc:sldMkLst>
          <pc:docMk/>
          <pc:sldMk cId="751942520" sldId="1474"/>
        </pc:sldMkLst>
        <pc:spChg chg="mod">
          <ac:chgData name="Sushil Kulkarni" userId="S::sushil.kulkarni@de-cix.net::fd0c92a4-d09a-4581-8fa5-1f1129c2fd9d" providerId="AD" clId="Web-{87C35F55-DDD9-41A2-D322-C5667F164DA6}" dt="2023-09-04T09:35:57.668" v="78" actId="20577"/>
          <ac:spMkLst>
            <pc:docMk/>
            <pc:sldMk cId="751942520" sldId="1474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35:22.650" v="76" actId="1076"/>
          <ac:graphicFrameMkLst>
            <pc:docMk/>
            <pc:sldMk cId="751942520" sldId="1474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34:25.427" v="69" actId="1076"/>
        <pc:sldMkLst>
          <pc:docMk/>
          <pc:sldMk cId="2660971405" sldId="1475"/>
        </pc:sldMkLst>
        <pc:spChg chg="mod">
          <ac:chgData name="Sushil Kulkarni" userId="S::sushil.kulkarni@de-cix.net::fd0c92a4-d09a-4581-8fa5-1f1129c2fd9d" providerId="AD" clId="Web-{87C35F55-DDD9-41A2-D322-C5667F164DA6}" dt="2023-09-04T09:34:25.427" v="69" actId="1076"/>
          <ac:spMkLst>
            <pc:docMk/>
            <pc:sldMk cId="2660971405" sldId="1475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34:13.066" v="67" actId="1076"/>
          <ac:graphicFrameMkLst>
            <pc:docMk/>
            <pc:sldMk cId="2660971405" sldId="1475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32:15.495" v="57" actId="1076"/>
        <pc:sldMkLst>
          <pc:docMk/>
          <pc:sldMk cId="1947451194" sldId="1476"/>
        </pc:sldMkLst>
        <pc:spChg chg="mod">
          <ac:chgData name="Sushil Kulkarni" userId="S::sushil.kulkarni@de-cix.net::fd0c92a4-d09a-4581-8fa5-1f1129c2fd9d" providerId="AD" clId="Web-{87C35F55-DDD9-41A2-D322-C5667F164DA6}" dt="2023-09-04T09:32:15.495" v="57" actId="1076"/>
          <ac:spMkLst>
            <pc:docMk/>
            <pc:sldMk cId="1947451194" sldId="1476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32:07.025" v="56" actId="1076"/>
          <ac:graphicFrameMkLst>
            <pc:docMk/>
            <pc:sldMk cId="1947451194" sldId="1476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32:39.497" v="58" actId="1076"/>
        <pc:sldMkLst>
          <pc:docMk/>
          <pc:sldMk cId="1184945335" sldId="1477"/>
        </pc:sldMkLst>
        <pc:spChg chg="mod">
          <ac:chgData name="Sushil Kulkarni" userId="S::sushil.kulkarni@de-cix.net::fd0c92a4-d09a-4581-8fa5-1f1129c2fd9d" providerId="AD" clId="Web-{87C35F55-DDD9-41A2-D322-C5667F164DA6}" dt="2023-09-04T09:31:30.101" v="54" actId="1076"/>
          <ac:spMkLst>
            <pc:docMk/>
            <pc:sldMk cId="1184945335" sldId="1477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32:39.497" v="58" actId="1076"/>
          <ac:graphicFrameMkLst>
            <pc:docMk/>
            <pc:sldMk cId="1184945335" sldId="1477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33:46.814" v="64" actId="1076"/>
        <pc:sldMkLst>
          <pc:docMk/>
          <pc:sldMk cId="1629140284" sldId="1478"/>
        </pc:sldMkLst>
        <pc:spChg chg="mod">
          <ac:chgData name="Sushil Kulkarni" userId="S::sushil.kulkarni@de-cix.net::fd0c92a4-d09a-4581-8fa5-1f1129c2fd9d" providerId="AD" clId="Web-{87C35F55-DDD9-41A2-D322-C5667F164DA6}" dt="2023-09-04T09:33:46.814" v="64" actId="1076"/>
          <ac:spMkLst>
            <pc:docMk/>
            <pc:sldMk cId="1629140284" sldId="1478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33:39.626" v="63" actId="1076"/>
          <ac:graphicFrameMkLst>
            <pc:docMk/>
            <pc:sldMk cId="1629140284" sldId="1478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30:47.723" v="51" actId="1076"/>
        <pc:sldMkLst>
          <pc:docMk/>
          <pc:sldMk cId="751332732" sldId="1481"/>
        </pc:sldMkLst>
        <pc:spChg chg="mod">
          <ac:chgData name="Sushil Kulkarni" userId="S::sushil.kulkarni@de-cix.net::fd0c92a4-d09a-4581-8fa5-1f1129c2fd9d" providerId="AD" clId="Web-{87C35F55-DDD9-41A2-D322-C5667F164DA6}" dt="2023-09-04T09:30:47.723" v="51" actId="1076"/>
          <ac:spMkLst>
            <pc:docMk/>
            <pc:sldMk cId="751332732" sldId="1481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30:44.519" v="50" actId="1076"/>
          <ac:graphicFrameMkLst>
            <pc:docMk/>
            <pc:sldMk cId="751332732" sldId="1481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30:11.954" v="43" actId="1076"/>
        <pc:sldMkLst>
          <pc:docMk/>
          <pc:sldMk cId="1027878175" sldId="1483"/>
        </pc:sldMkLst>
        <pc:spChg chg="mod">
          <ac:chgData name="Sushil Kulkarni" userId="S::sushil.kulkarni@de-cix.net::fd0c92a4-d09a-4581-8fa5-1f1129c2fd9d" providerId="AD" clId="Web-{87C35F55-DDD9-41A2-D322-C5667F164DA6}" dt="2023-09-04T09:30:11.954" v="43" actId="1076"/>
          <ac:spMkLst>
            <pc:docMk/>
            <pc:sldMk cId="1027878175" sldId="1483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30:07.329" v="42" actId="1076"/>
          <ac:graphicFrameMkLst>
            <pc:docMk/>
            <pc:sldMk cId="1027878175" sldId="1483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29:32.076" v="40" actId="1076"/>
        <pc:sldMkLst>
          <pc:docMk/>
          <pc:sldMk cId="1881134836" sldId="1484"/>
        </pc:sldMkLst>
        <pc:spChg chg="mod">
          <ac:chgData name="Sushil Kulkarni" userId="S::sushil.kulkarni@de-cix.net::fd0c92a4-d09a-4581-8fa5-1f1129c2fd9d" providerId="AD" clId="Web-{87C35F55-DDD9-41A2-D322-C5667F164DA6}" dt="2023-09-04T09:29:32.076" v="40" actId="1076"/>
          <ac:spMkLst>
            <pc:docMk/>
            <pc:sldMk cId="1881134836" sldId="1484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29:24.169" v="39" actId="1076"/>
          <ac:graphicFrameMkLst>
            <pc:docMk/>
            <pc:sldMk cId="1881134836" sldId="1484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28:50.573" v="36" actId="1076"/>
        <pc:sldMkLst>
          <pc:docMk/>
          <pc:sldMk cId="879630510" sldId="1485"/>
        </pc:sldMkLst>
        <pc:spChg chg="mod">
          <ac:chgData name="Sushil Kulkarni" userId="S::sushil.kulkarni@de-cix.net::fd0c92a4-d09a-4581-8fa5-1f1129c2fd9d" providerId="AD" clId="Web-{87C35F55-DDD9-41A2-D322-C5667F164DA6}" dt="2023-09-04T09:28:50.573" v="36" actId="1076"/>
          <ac:spMkLst>
            <pc:docMk/>
            <pc:sldMk cId="879630510" sldId="1485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28:46.979" v="35" actId="1076"/>
          <ac:graphicFrameMkLst>
            <pc:docMk/>
            <pc:sldMk cId="879630510" sldId="1485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28:20.617" v="33" actId="1076"/>
        <pc:sldMkLst>
          <pc:docMk/>
          <pc:sldMk cId="1853346431" sldId="1486"/>
        </pc:sldMkLst>
        <pc:spChg chg="mod">
          <ac:chgData name="Sushil Kulkarni" userId="S::sushil.kulkarni@de-cix.net::fd0c92a4-d09a-4581-8fa5-1f1129c2fd9d" providerId="AD" clId="Web-{87C35F55-DDD9-41A2-D322-C5667F164DA6}" dt="2023-09-04T09:28:20.617" v="33" actId="1076"/>
          <ac:spMkLst>
            <pc:docMk/>
            <pc:sldMk cId="1853346431" sldId="1486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28:16.289" v="32" actId="1076"/>
          <ac:graphicFrameMkLst>
            <pc:docMk/>
            <pc:sldMk cId="1853346431" sldId="1486"/>
            <ac:graphicFrameMk id="6" creationId="{E297BCE4-EBDD-E716-3AC5-AA34A0F20CED}"/>
          </ac:graphicFrameMkLst>
        </pc:graphicFrameChg>
      </pc:sldChg>
      <pc:sldChg chg="modSp">
        <pc:chgData name="Sushil Kulkarni" userId="S::sushil.kulkarni@de-cix.net::fd0c92a4-d09a-4581-8fa5-1f1129c2fd9d" providerId="AD" clId="Web-{87C35F55-DDD9-41A2-D322-C5667F164DA6}" dt="2023-09-04T09:44:43.755" v="124" actId="1076"/>
        <pc:sldMkLst>
          <pc:docMk/>
          <pc:sldMk cId="4052629133" sldId="1490"/>
        </pc:sldMkLst>
        <pc:spChg chg="mod">
          <ac:chgData name="Sushil Kulkarni" userId="S::sushil.kulkarni@de-cix.net::fd0c92a4-d09a-4581-8fa5-1f1129c2fd9d" providerId="AD" clId="Web-{87C35F55-DDD9-41A2-D322-C5667F164DA6}" dt="2023-09-04T09:44:25.019" v="119" actId="1076"/>
          <ac:spMkLst>
            <pc:docMk/>
            <pc:sldMk cId="4052629133" sldId="1490"/>
            <ac:spMk id="10" creationId="{9AFBF068-0423-EEE1-64C8-0F8270FEA6C7}"/>
          </ac:spMkLst>
        </pc:spChg>
        <pc:spChg chg="mod">
          <ac:chgData name="Sushil Kulkarni" userId="S::sushil.kulkarni@de-cix.net::fd0c92a4-d09a-4581-8fa5-1f1129c2fd9d" providerId="AD" clId="Web-{87C35F55-DDD9-41A2-D322-C5667F164DA6}" dt="2023-09-04T09:44:16.566" v="114" actId="1076"/>
          <ac:spMkLst>
            <pc:docMk/>
            <pc:sldMk cId="4052629133" sldId="1490"/>
            <ac:spMk id="13" creationId="{07F2C79E-73C6-4CD2-BF72-B33CBE84CD3A}"/>
          </ac:spMkLst>
        </pc:spChg>
        <pc:picChg chg="mod">
          <ac:chgData name="Sushil Kulkarni" userId="S::sushil.kulkarni@de-cix.net::fd0c92a4-d09a-4581-8fa5-1f1129c2fd9d" providerId="AD" clId="Web-{87C35F55-DDD9-41A2-D322-C5667F164DA6}" dt="2023-09-04T09:44:43.755" v="124" actId="1076"/>
          <ac:picMkLst>
            <pc:docMk/>
            <pc:sldMk cId="4052629133" sldId="1490"/>
            <ac:picMk id="12" creationId="{2BE34139-256A-7032-6700-1C60458A2888}"/>
          </ac:picMkLst>
        </pc:picChg>
      </pc:sldChg>
      <pc:sldChg chg="modSp">
        <pc:chgData name="Sushil Kulkarni" userId="S::sushil.kulkarni@de-cix.net::fd0c92a4-d09a-4581-8fa5-1f1129c2fd9d" providerId="AD" clId="Web-{87C35F55-DDD9-41A2-D322-C5667F164DA6}" dt="2023-09-04T09:41:53.961" v="100" actId="1076"/>
        <pc:sldMkLst>
          <pc:docMk/>
          <pc:sldMk cId="2755806399" sldId="1491"/>
        </pc:sldMkLst>
        <pc:spChg chg="mod">
          <ac:chgData name="Sushil Kulkarni" userId="S::sushil.kulkarni@de-cix.net::fd0c92a4-d09a-4581-8fa5-1f1129c2fd9d" providerId="AD" clId="Web-{87C35F55-DDD9-41A2-D322-C5667F164DA6}" dt="2023-09-04T09:41:53.961" v="100" actId="1076"/>
          <ac:spMkLst>
            <pc:docMk/>
            <pc:sldMk cId="2755806399" sldId="1491"/>
            <ac:spMk id="13" creationId="{07F2C79E-73C6-4CD2-BF72-B33CBE84CD3A}"/>
          </ac:spMkLst>
        </pc:spChg>
        <pc:picChg chg="mod">
          <ac:chgData name="Sushil Kulkarni" userId="S::sushil.kulkarni@de-cix.net::fd0c92a4-d09a-4581-8fa5-1f1129c2fd9d" providerId="AD" clId="Web-{87C35F55-DDD9-41A2-D322-C5667F164DA6}" dt="2023-09-04T09:41:46.773" v="99" actId="1076"/>
          <ac:picMkLst>
            <pc:docMk/>
            <pc:sldMk cId="2755806399" sldId="1491"/>
            <ac:picMk id="6" creationId="{33AFB2B7-92EC-9E61-3438-C3031E8793F0}"/>
          </ac:picMkLst>
        </pc:picChg>
      </pc:sldChg>
      <pc:sldChg chg="modSp">
        <pc:chgData name="Sushil Kulkarni" userId="S::sushil.kulkarni@de-cix.net::fd0c92a4-d09a-4581-8fa5-1f1129c2fd9d" providerId="AD" clId="Web-{87C35F55-DDD9-41A2-D322-C5667F164DA6}" dt="2023-09-04T09:49:46.403" v="447" actId="1076"/>
        <pc:sldMkLst>
          <pc:docMk/>
          <pc:sldMk cId="1414092202" sldId="1492"/>
        </pc:sldMkLst>
        <pc:spChg chg="mod">
          <ac:chgData name="Sushil Kulkarni" userId="S::sushil.kulkarni@de-cix.net::fd0c92a4-d09a-4581-8fa5-1f1129c2fd9d" providerId="AD" clId="Web-{87C35F55-DDD9-41A2-D322-C5667F164DA6}" dt="2023-09-04T09:49:46.403" v="447" actId="1076"/>
          <ac:spMkLst>
            <pc:docMk/>
            <pc:sldMk cId="1414092202" sldId="1492"/>
            <ac:spMk id="13" creationId="{07F2C79E-73C6-4CD2-BF72-B33CBE84CD3A}"/>
          </ac:spMkLst>
        </pc:spChg>
        <pc:graphicFrameChg chg="mod">
          <ac:chgData name="Sushil Kulkarni" userId="S::sushil.kulkarni@de-cix.net::fd0c92a4-d09a-4581-8fa5-1f1129c2fd9d" providerId="AD" clId="Web-{87C35F55-DDD9-41A2-D322-C5667F164DA6}" dt="2023-09-04T09:49:38.574" v="446" actId="1076"/>
          <ac:graphicFrameMkLst>
            <pc:docMk/>
            <pc:sldMk cId="1414092202" sldId="1492"/>
            <ac:graphicFrameMk id="5" creationId="{8B04C9E8-5DE4-39AC-A67D-C9DB2BE6A53F}"/>
          </ac:graphicFrameMkLst>
        </pc:graphicFrameChg>
      </pc:sldChg>
    </pc:docChg>
  </pc:docChgLst>
  <pc:docChgLst>
    <pc:chgData name="Sushil Kulkarni" userId="S::sushil.kulkarni@de-cix.net::fd0c92a4-d09a-4581-8fa5-1f1129c2fd9d" providerId="AD" clId="Web-{D9B227EF-0802-A250-B20A-317F9EEB2904}"/>
    <pc:docChg chg="modSld">
      <pc:chgData name="Sushil Kulkarni" userId="S::sushil.kulkarni@de-cix.net::fd0c92a4-d09a-4581-8fa5-1f1129c2fd9d" providerId="AD" clId="Web-{D9B227EF-0802-A250-B20A-317F9EEB2904}" dt="2024-01-26T10:11:30.876" v="2" actId="20577"/>
      <pc:docMkLst>
        <pc:docMk/>
      </pc:docMkLst>
      <pc:sldChg chg="modSp">
        <pc:chgData name="Sushil Kulkarni" userId="S::sushil.kulkarni@de-cix.net::fd0c92a4-d09a-4581-8fa5-1f1129c2fd9d" providerId="AD" clId="Web-{D9B227EF-0802-A250-B20A-317F9EEB2904}" dt="2024-01-26T10:11:30.876" v="2" actId="20577"/>
        <pc:sldMkLst>
          <pc:docMk/>
          <pc:sldMk cId="3218171897" sldId="1467"/>
        </pc:sldMkLst>
        <pc:spChg chg="mod">
          <ac:chgData name="Sushil Kulkarni" userId="S::sushil.kulkarni@de-cix.net::fd0c92a4-d09a-4581-8fa5-1f1129c2fd9d" providerId="AD" clId="Web-{D9B227EF-0802-A250-B20A-317F9EEB2904}" dt="2024-01-26T10:11:30.876" v="2" actId="20577"/>
          <ac:spMkLst>
            <pc:docMk/>
            <pc:sldMk cId="3218171897" sldId="1467"/>
            <ac:spMk id="8" creationId="{68573F88-3878-BED1-C01A-7F81C92855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B82E7-FDC7-4A7A-B6A6-80385BE164B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D93F-74B4-4E3C-AF64-C3A5991FC4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5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7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90C50-6D8E-1E46-B37B-6F78A8DB7D9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07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964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8D93F-74B4-4E3C-AF64-C3A5991FC4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2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8D93F-74B4-4E3C-AF64-C3A5991FC4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1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Himmel, draußen, Stadt, Hintergrund enthält.&#10;&#10;Automatisch generierte Beschreibung">
            <a:extLst>
              <a:ext uri="{FF2B5EF4-FFF2-40B4-BE49-F238E27FC236}">
                <a16:creationId xmlns:a16="http://schemas.microsoft.com/office/drawing/2014/main" id="{E615C851-8D49-42CE-8D4F-DD96E31F374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759817AB-157A-45EA-B1D8-70FBBFBD8B3B}"/>
              </a:ext>
            </a:extLst>
          </p:cNvPr>
          <p:cNvSpPr>
            <a:spLocks/>
          </p:cNvSpPr>
          <p:nvPr userDrawn="1"/>
        </p:nvSpPr>
        <p:spPr>
          <a:xfrm>
            <a:off x="0" y="6351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EA84771-DCB6-4898-BF7A-8A75438FA9C8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9BD898B0-2A83-47B1-98F7-7BF217219462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D06EAE74-D0C7-4F05-AF90-6F8D2346E81D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90261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rgbClr val="1C3F4D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9292199E-E28D-4EE1-93D3-A7754641C70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96647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- no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52D1C30F-A019-382A-5A5E-376A7798E4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58AC427-3E92-5047-501C-E7F69D953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1719" y="469527"/>
            <a:ext cx="9609789" cy="351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54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endParaRPr lang="de-DE"/>
          </a:p>
        </p:txBody>
      </p:sp>
      <p:grpSp>
        <p:nvGrpSpPr>
          <p:cNvPr id="14" name="Gruppieren">
            <a:extLst>
              <a:ext uri="{FF2B5EF4-FFF2-40B4-BE49-F238E27FC236}">
                <a16:creationId xmlns:a16="http://schemas.microsoft.com/office/drawing/2014/main" id="{850BF61F-4146-BCD0-F980-73BC41DFD472}"/>
              </a:ext>
            </a:extLst>
          </p:cNvPr>
          <p:cNvGrpSpPr/>
          <p:nvPr userDrawn="1"/>
        </p:nvGrpSpPr>
        <p:grpSpPr>
          <a:xfrm>
            <a:off x="1" y="1"/>
            <a:ext cx="2736564" cy="1295327"/>
            <a:chOff x="0" y="0"/>
            <a:chExt cx="2585837" cy="1223962"/>
          </a:xfrm>
        </p:grpSpPr>
        <p:pic>
          <p:nvPicPr>
            <p:cNvPr id="15" name="Corner.png" descr="Corner.png">
              <a:extLst>
                <a:ext uri="{FF2B5EF4-FFF2-40B4-BE49-F238E27FC236}">
                  <a16:creationId xmlns:a16="http://schemas.microsoft.com/office/drawing/2014/main" id="{14F550B8-CDFB-2954-B05D-7CB26AC23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30"/>
            </a:blip>
            <a:stretch>
              <a:fillRect/>
            </a:stretch>
          </p:blipFill>
          <p:spPr>
            <a:xfrm>
              <a:off x="0" y="0"/>
              <a:ext cx="2585838" cy="1223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Grafik 5" descr="Grafik 5">
              <a:extLst>
                <a:ext uri="{FF2B5EF4-FFF2-40B4-BE49-F238E27FC236}">
                  <a16:creationId xmlns:a16="http://schemas.microsoft.com/office/drawing/2014/main" id="{733AE238-123C-5D1F-D714-DCA1C3371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531" y="156579"/>
              <a:ext cx="522001" cy="4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162498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58AC427-3E92-5047-501C-E7F69D953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122" y="443335"/>
            <a:ext cx="10930644" cy="496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963"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endParaRPr lang="de-DE"/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DD8DF7D9-BA76-CDF7-BAD1-9E3C2CD10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22" y="1092173"/>
            <a:ext cx="10930644" cy="425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54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265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3">
            <a:extLst>
              <a:ext uri="{FF2B5EF4-FFF2-40B4-BE49-F238E27FC236}">
                <a16:creationId xmlns:a16="http://schemas.microsoft.com/office/drawing/2014/main" id="{9E508D00-C8A8-458B-8BB0-7252729298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F7166C3-477B-4FF5-ADE7-1655D8A08B30}"/>
              </a:ext>
            </a:extLst>
          </p:cNvPr>
          <p:cNvSpPr/>
          <p:nvPr userDrawn="1"/>
        </p:nvSpPr>
        <p:spPr>
          <a:xfrm>
            <a:off x="167100" y="5353340"/>
            <a:ext cx="1027929" cy="928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3EE3A32-590D-406A-87D5-0422E969194C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AC85BE47-20E9-484F-BF49-CAC88BDFDE9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6FD3D706-D5AB-455A-9795-30ACB2B859A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F3CBC819-AB8C-46F5-B71B-E880DA007736}" type="datetime1">
              <a:rPr lang="en-US" smtClean="0"/>
              <a:t>12/4/2024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962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B2A624F-39E4-486D-96D3-A4E6B22D2265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7DA4899-3E91-467C-A3E9-27E833BDEB2C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B5626AC-388D-4B36-83F7-0047DB3F0E0D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6CFFC97F-B39C-4D38-9EC8-D0CFE0B96A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1" y="903778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2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64951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D37CA1AE-7364-4157-ABF4-1756032098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1" y="903778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2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/>
              <a:t>Mastertitelformat bearbeiten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C19FB1B-5325-417A-A1C2-C9D00E5828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90E8CA32-FB82-4E43-90F1-1AFA5FCCB79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0D3D3CC0-F06C-4CEA-9B63-C287827CF87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F6B8A5-E45E-4622-8F3F-34379A163B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/>
            <a:fld id="{C4B3DC0B-7C88-4894-BE94-A07A288C3FD0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903606-3707-460F-8607-6478F6E58D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F1468E-A96C-43AB-82E2-615475034A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7702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light chan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447D548-FCF0-49D6-831F-0DCA09668C8F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7ECFA1C-5DD3-4AC6-BF99-50166D33EB80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7DC5097-384E-4DEA-AD50-027975D00ABE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901EBE45-1EBD-46CD-86CC-0AF73C1600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B9420C31-4DFF-4537-8AC5-8CC763BC52A3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96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blue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CAFADFA-E086-42A9-A438-EFFC84139830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C745D989-EB1F-48B9-957E-9E8104746509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34E06C7-A34E-45B5-8C16-B7A4C1CC0D6E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1" name="Bildplatzhalter 13">
            <a:extLst>
              <a:ext uri="{FF2B5EF4-FFF2-40B4-BE49-F238E27FC236}">
                <a16:creationId xmlns:a16="http://schemas.microsoft.com/office/drawing/2014/main" id="{F73CA471-20C9-4B06-8306-7F665679AD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900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5F0ED278-7BEE-4D7B-8B12-B17FFC5EF3CD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183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dark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9B2C020-8D34-46CF-B7EC-55BB8126A2CA}"/>
              </a:ext>
            </a:extLst>
          </p:cNvPr>
          <p:cNvSpPr/>
          <p:nvPr userDrawn="1"/>
        </p:nvSpPr>
        <p:spPr>
          <a:xfrm>
            <a:off x="167100" y="5353340"/>
            <a:ext cx="1027929" cy="928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1" name="Bildplatzhalter 13">
            <a:extLst>
              <a:ext uri="{FF2B5EF4-FFF2-40B4-BE49-F238E27FC236}">
                <a16:creationId xmlns:a16="http://schemas.microsoft.com/office/drawing/2014/main" id="{F73CA471-20C9-4B06-8306-7F665679AD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900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5A93F67-2EB0-4A99-8C9D-8F35F43F626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470CF396-78D1-4507-974D-25354E24F962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1FB0B24-8BCF-47C4-9DA1-EF6E147375C1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0C402DFC-210B-473C-A0F4-3DBF731B4308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025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s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9304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solidFill>
                  <a:schemeClr val="bg1"/>
                </a:solidFill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2614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95028" y="643200"/>
            <a:ext cx="10209600" cy="715200"/>
          </a:xfrm>
          <a:prstGeom prst="rect">
            <a:avLst/>
          </a:prstGeom>
        </p:spPr>
        <p:txBody>
          <a:bodyPr/>
          <a:lstStyle>
            <a:lvl1pPr>
              <a:defRPr sz="3733" b="1" i="1" baseline="0"/>
            </a:lvl1pPr>
          </a:lstStyle>
          <a:p>
            <a:r>
              <a:rPr lang="de-DE" dirty="0"/>
              <a:t>Agenda – 1 </a:t>
            </a:r>
            <a:r>
              <a:rPr lang="de-DE" dirty="0" err="1"/>
              <a:t>column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5F632C-30E6-4035-9A33-2DAC523A9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8" y="1612901"/>
            <a:ext cx="10210800" cy="4368799"/>
          </a:xfrm>
        </p:spPr>
        <p:txBody>
          <a:bodyPr>
            <a:normAutofit/>
          </a:bodyPr>
          <a:lstStyle>
            <a:lvl1pPr marL="594769" indent="-594769">
              <a:lnSpc>
                <a:spcPct val="100000"/>
              </a:lnSpc>
              <a:spcAft>
                <a:spcPts val="1600"/>
              </a:spcAft>
              <a:buSzPct val="100000"/>
              <a:buFont typeface="+mj-lt"/>
              <a:buAutoNum type="arabicPeriod"/>
              <a:defRPr sz="2667"/>
            </a:lvl1pPr>
            <a:lvl2pPr marL="958827" indent="-241294">
              <a:lnSpc>
                <a:spcPct val="100000"/>
              </a:lnSpc>
              <a:spcAft>
                <a:spcPts val="1600"/>
              </a:spcAft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411240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BF5FE685-D9EF-4092-B5F1-59B467944809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5F632C-30E6-4035-9A33-2DAC523A9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8" y="1612901"/>
            <a:ext cx="10210800" cy="4368799"/>
          </a:xfrm>
        </p:spPr>
        <p:txBody>
          <a:bodyPr numCol="2" spcCol="720000">
            <a:normAutofit/>
          </a:bodyPr>
          <a:lstStyle>
            <a:lvl1pPr marL="594769" indent="-594769">
              <a:lnSpc>
                <a:spcPct val="100000"/>
              </a:lnSpc>
              <a:spcAft>
                <a:spcPts val="1600"/>
              </a:spcAft>
              <a:buSzPct val="100000"/>
              <a:buFont typeface="+mj-lt"/>
              <a:buAutoNum type="arabicPeriod"/>
              <a:tabLst/>
              <a:defRPr sz="2400"/>
            </a:lvl1pPr>
            <a:lvl2pPr marL="958827" indent="-241294">
              <a:lnSpc>
                <a:spcPct val="100000"/>
              </a:lnSpc>
              <a:spcAft>
                <a:spcPts val="1600"/>
              </a:spcAft>
              <a:defRPr sz="2133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AD03B66-B09A-4148-9A60-30040EF4A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GB" sz="3733" baseline="0" dirty="0"/>
            </a:lvl1pPr>
          </a:lstStyle>
          <a:p>
            <a:pPr lvl="0"/>
            <a:r>
              <a:rPr lang="de-DE" dirty="0"/>
              <a:t>Agenda – 2 </a:t>
            </a:r>
            <a:r>
              <a:rPr lang="de-DE" dirty="0" err="1"/>
              <a:t>columns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79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Stadt, Gebäude enthält.&#10;&#10;Automatisch generierte Beschreibung">
            <a:extLst>
              <a:ext uri="{FF2B5EF4-FFF2-40B4-BE49-F238E27FC236}">
                <a16:creationId xmlns:a16="http://schemas.microsoft.com/office/drawing/2014/main" id="{6B75EE0D-0B15-4CF1-B8B0-8CD1BAAC705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E4A00F4-AE91-42DC-98C7-EB4818822AB8}"/>
              </a:ext>
            </a:extLst>
          </p:cNvPr>
          <p:cNvSpPr>
            <a:spLocks/>
          </p:cNvSpPr>
          <p:nvPr userDrawn="1"/>
        </p:nvSpPr>
        <p:spPr>
          <a:xfrm>
            <a:off x="0" y="6351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8CDBBD-3B6E-4D23-8311-2FA038E7EB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0D3BEDB4-E85C-48F0-817B-877AE5E93B2C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7A44FC4-520B-4A69-BE39-4099DFB1B06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345895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A80FAC8-8930-4364-97E8-3017A04C7A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028" y="1612901"/>
            <a:ext cx="10210800" cy="4368799"/>
          </a:xfrm>
        </p:spPr>
        <p:txBody>
          <a:bodyPr/>
          <a:lstStyle>
            <a:lvl1pPr>
              <a:lnSpc>
                <a:spcPct val="100000"/>
              </a:lnSpc>
              <a:spcAft>
                <a:spcPts val="1600"/>
              </a:spcAft>
              <a:defRPr/>
            </a:lvl1pPr>
            <a:lvl2pPr>
              <a:lnSpc>
                <a:spcPct val="100000"/>
              </a:lnSpc>
              <a:spcAft>
                <a:spcPts val="1600"/>
              </a:spcAft>
              <a:defRPr sz="2400"/>
            </a:lvl2pPr>
            <a:lvl3pPr>
              <a:lnSpc>
                <a:spcPct val="100000"/>
              </a:lnSpc>
              <a:spcAft>
                <a:spcPts val="1600"/>
              </a:spcAft>
              <a:defRPr sz="2133"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276EBFF-1A25-43AB-88E5-CF1CF07B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1F0AD3BF-3BB6-4957-8486-E5854461D6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fld id="{0A5EDF22-D1F8-4A35-B55E-036A637A124E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247B1FD5-20CA-4683-8A3E-B3003CCE5A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231ED4D-1B7D-49EF-8251-BAC13A4FD2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8522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9339E9D5-7B13-4D0C-91F3-7D723EBB7D32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9243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dline onl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53817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F0117EB-FB55-4F9A-8E99-8CA079DE7D24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A99A0A1-091F-40C3-993C-AB7EB6E407E5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F9370F1-FA45-47AE-9552-C4C42960E595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271C9B84-85A4-4C78-A85D-A48AF702D6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0ABC1E4C-B5F2-49A1-91D3-DA031ACBB73D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43440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dark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79C432A8-AC5C-4B83-9991-B6CA465D6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" b="5035"/>
          <a:stretch/>
        </p:blipFill>
        <p:spPr bwMode="auto">
          <a:xfrm>
            <a:off x="0" y="1"/>
            <a:ext cx="12192000" cy="651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94784DB-A30A-4489-ADC0-89421A2ECEB5}"/>
              </a:ext>
            </a:extLst>
          </p:cNvPr>
          <p:cNvSpPr>
            <a:spLocks/>
          </p:cNvSpPr>
          <p:nvPr userDrawn="1"/>
        </p:nvSpPr>
        <p:spPr>
          <a:xfrm>
            <a:off x="0" y="6518090"/>
            <a:ext cx="1323291" cy="3399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24CD3C5-6F00-4133-A1A3-4024D2CBA4AA}"/>
              </a:ext>
            </a:extLst>
          </p:cNvPr>
          <p:cNvSpPr>
            <a:spLocks/>
          </p:cNvSpPr>
          <p:nvPr userDrawn="1"/>
        </p:nvSpPr>
        <p:spPr>
          <a:xfrm>
            <a:off x="1" y="6345288"/>
            <a:ext cx="295839" cy="51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F8869A5-B280-404E-B78F-C4863A009477}"/>
              </a:ext>
            </a:extLst>
          </p:cNvPr>
          <p:cNvSpPr>
            <a:spLocks/>
          </p:cNvSpPr>
          <p:nvPr userDrawn="1"/>
        </p:nvSpPr>
        <p:spPr>
          <a:xfrm>
            <a:off x="953579" y="6345288"/>
            <a:ext cx="11238421" cy="1825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3ADC5057-4EF0-4C14-A9A9-34ED44794E7C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4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6783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World Ma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3">
            <a:extLst>
              <a:ext uri="{FF2B5EF4-FFF2-40B4-BE49-F238E27FC236}">
                <a16:creationId xmlns:a16="http://schemas.microsoft.com/office/drawing/2014/main" id="{EEFE86FD-29EA-42AD-AE46-700B2AFFA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3FC8A9DD-6190-4AB2-A04E-3126CED63D9B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4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8114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dline only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3">
            <a:extLst>
              <a:ext uri="{FF2B5EF4-FFF2-40B4-BE49-F238E27FC236}">
                <a16:creationId xmlns:a16="http://schemas.microsoft.com/office/drawing/2014/main" id="{EEFE86FD-29EA-42AD-AE46-700B2AFFA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4E5F7BE4-7901-4CE5-A3B3-8737EC2C3B71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4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16127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4035D6A-AB0F-4C24-ABAE-EAC28AA7985C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362C2D3-2FCC-45CA-8EC6-A2B6F9F229DE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FAD7925F-DA33-4F8B-8FAC-289A06B6C2E4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E0891FC5-A69E-4F72-AF69-2252989145F0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7" name="Bildplatzhalter 13">
            <a:extLst>
              <a:ext uri="{FF2B5EF4-FFF2-40B4-BE49-F238E27FC236}">
                <a16:creationId xmlns:a16="http://schemas.microsoft.com/office/drawing/2014/main" id="{E2C4A4C3-9FBD-4BCE-A9E8-52B14321893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EE437C3-8615-4298-8E2D-6F47EE4D9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1635727"/>
            <a:ext cx="9840384" cy="712901"/>
          </a:xfrm>
        </p:spPr>
        <p:txBody>
          <a:bodyPr/>
          <a:lstStyle>
            <a:lvl1pPr>
              <a:defRPr sz="3733">
                <a:solidFill>
                  <a:schemeClr val="accent2"/>
                </a:solidFill>
              </a:defRPr>
            </a:lvl1pPr>
          </a:lstStyle>
          <a:p>
            <a:endParaRPr lang="de-DE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EAFB55CC-531F-4BAA-8A5A-5DFB33180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5300" y="5518429"/>
            <a:ext cx="9840384" cy="420562"/>
          </a:xfrm>
          <a:noFill/>
          <a:ln>
            <a:noFill/>
          </a:ln>
        </p:spPr>
        <p:txBody>
          <a:bodyPr wrap="square" lIns="91436" tIns="45719" rIns="91436" bIns="45719" anchor="b">
            <a:spAutoFit/>
          </a:bodyPr>
          <a:lstStyle>
            <a:lvl1pPr>
              <a:lnSpc>
                <a:spcPct val="100000"/>
              </a:lnSpc>
              <a:buNone/>
              <a:defRPr lang="de-DE" sz="2133" dirty="0" smtClean="0">
                <a:solidFill>
                  <a:schemeClr val="accent2"/>
                </a:solidFill>
                <a:latin typeface="Arial" charset="0"/>
                <a:cs typeface="ＭＳ Ｐゴシック" charset="0"/>
              </a:defRPr>
            </a:lvl1pPr>
            <a:lvl2pPr>
              <a:buNone/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2pPr>
            <a:lvl3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3pPr>
            <a:lvl4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4pPr>
            <a:lvl5pPr>
              <a:defRPr lang="de-DE" sz="3200" dirty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5pPr>
          </a:lstStyle>
          <a:p>
            <a:pPr lvl="0" defTabSz="54314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/>
              <a:t>Mastertextformat bearbeiten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AD37318-020F-4ED0-B113-35BD81BF8ED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945A5BB2-DFE8-40A9-89C0-0A3B28A8BFB1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405D22D-FC87-4572-AA02-FAE0BE38893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360388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CBB1FF7-BC9A-4EA0-BE29-1037ED42F28A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CD4D9A3D-BEC2-4F4B-ABE9-A89FAA3AB1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ctr">
              <a:buNone/>
              <a:defRPr lang="de-DE" sz="1467" noProof="0" dirty="0">
                <a:solidFill>
                  <a:schemeClr val="accent1"/>
                </a:solidFill>
              </a:defRPr>
            </a:lvl1pPr>
          </a:lstStyle>
          <a:p>
            <a:pPr lvl="0" algn="ctr">
              <a:buNone/>
            </a:pPr>
            <a:r>
              <a:rPr lang="de-DE" noProof="0"/>
              <a:t>Bild auf Platzhalter ziehen oder durch Klicken auf Symbol hinzufügen</a:t>
            </a:r>
          </a:p>
          <a:p>
            <a:pPr lvl="0" algn="ctr">
              <a:buNone/>
            </a:pPr>
            <a:endParaRPr lang="de-DE" noProof="0"/>
          </a:p>
          <a:p>
            <a:pPr lvl="0" algn="ctr">
              <a:buNone/>
            </a:pPr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55CB32-E313-4284-A77A-88824D833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1635727"/>
            <a:ext cx="9840384" cy="712901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172530-799F-4EC1-909A-E1CD311D5C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5300" y="5518429"/>
            <a:ext cx="9840384" cy="420562"/>
          </a:xfrm>
          <a:noFill/>
          <a:ln>
            <a:noFill/>
          </a:ln>
        </p:spPr>
        <p:txBody>
          <a:bodyPr wrap="square" lIns="91436" tIns="45719" rIns="91436" bIns="45719" anchor="b">
            <a:spAutoFit/>
          </a:bodyPr>
          <a:lstStyle>
            <a:lvl1pPr>
              <a:lnSpc>
                <a:spcPct val="100000"/>
              </a:lnSpc>
              <a:buNone/>
              <a:defRPr lang="de-DE" sz="2133" dirty="0" smtClean="0">
                <a:solidFill>
                  <a:srgbClr val="FFFFFF"/>
                </a:solidFill>
                <a:latin typeface="Arial" charset="0"/>
                <a:cs typeface="ＭＳ Ｐゴシック" charset="0"/>
              </a:defRPr>
            </a:lvl1pPr>
            <a:lvl2pPr>
              <a:buNone/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2pPr>
            <a:lvl3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3pPr>
            <a:lvl4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4pPr>
            <a:lvl5pPr>
              <a:defRPr lang="de-DE" sz="3200" dirty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5pPr>
          </a:lstStyle>
          <a:p>
            <a:pPr lvl="0" defTabSz="54314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28475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_m_Bild_Logo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64000"/>
          </a:xfrm>
        </p:spPr>
        <p:txBody>
          <a:bodyPr rtlCol="0">
            <a:noAutofit/>
          </a:bodyPr>
          <a:lstStyle/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-19200" y="4396800"/>
            <a:ext cx="12216000" cy="247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775116"/>
            <a:ext cx="9840384" cy="712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8892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10BF5BF-B3E3-41DB-A87D-B2D045E25E6D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B6070F9D-D27C-4DA1-9BE1-FC1F214DDAD4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D154D46-A649-4903-B2A6-332DB78C1D2F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034AFCBD-4DE2-41E9-9AF0-2DDAF407BE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81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6773 w 9144000"/>
              <a:gd name="connsiteY5" fmla="*/ 4586955 h 4888705"/>
              <a:gd name="connsiteX6" fmla="*/ 295020 w 9144000"/>
              <a:gd name="connsiteY6" fmla="*/ 4600909 h 4888705"/>
              <a:gd name="connsiteX7" fmla="*/ 289238 w 9144000"/>
              <a:gd name="connsiteY7" fmla="*/ 4613367 h 4888705"/>
              <a:gd name="connsiteX8" fmla="*/ 280362 w 9144000"/>
              <a:gd name="connsiteY8" fmla="*/ 4619092 h 4888705"/>
              <a:gd name="connsiteX9" fmla="*/ 266477 w 9144000"/>
              <a:gd name="connsiteY9" fmla="*/ 4621000 h 4888705"/>
              <a:gd name="connsiteX10" fmla="*/ 246381 w 9144000"/>
              <a:gd name="connsiteY10" fmla="*/ 4621000 h 4888705"/>
              <a:gd name="connsiteX11" fmla="*/ 520288 w 9144000"/>
              <a:gd name="connsiteY11" fmla="*/ 4526269 h 4888705"/>
              <a:gd name="connsiteX12" fmla="*/ 501460 w 9144000"/>
              <a:gd name="connsiteY12" fmla="*/ 4528027 h 4888705"/>
              <a:gd name="connsiteX13" fmla="*/ 484395 w 9144000"/>
              <a:gd name="connsiteY13" fmla="*/ 4536218 h 4888705"/>
              <a:gd name="connsiteX14" fmla="*/ 470940 w 9144000"/>
              <a:gd name="connsiteY14" fmla="*/ 4555409 h 4888705"/>
              <a:gd name="connsiteX15" fmla="*/ 467114 w 9144000"/>
              <a:gd name="connsiteY15" fmla="*/ 4573142 h 4888705"/>
              <a:gd name="connsiteX16" fmla="*/ 468032 w 9144000"/>
              <a:gd name="connsiteY16" fmla="*/ 4573142 h 4888705"/>
              <a:gd name="connsiteX17" fmla="*/ 466925 w 9144000"/>
              <a:gd name="connsiteY17" fmla="*/ 4578285 h 4888705"/>
              <a:gd name="connsiteX18" fmla="*/ 480841 w 9144000"/>
              <a:gd name="connsiteY18" fmla="*/ 4578285 h 4888705"/>
              <a:gd name="connsiteX19" fmla="*/ 480841 w 9144000"/>
              <a:gd name="connsiteY19" fmla="*/ 4594669 h 4888705"/>
              <a:gd name="connsiteX20" fmla="*/ 467114 w 9144000"/>
              <a:gd name="connsiteY20" fmla="*/ 4594669 h 4888705"/>
              <a:gd name="connsiteX21" fmla="*/ 468232 w 9144000"/>
              <a:gd name="connsiteY21" fmla="*/ 4599848 h 4888705"/>
              <a:gd name="connsiteX22" fmla="*/ 466925 w 9144000"/>
              <a:gd name="connsiteY22" fmla="*/ 4599848 h 4888705"/>
              <a:gd name="connsiteX23" fmla="*/ 470747 w 9144000"/>
              <a:gd name="connsiteY23" fmla="*/ 4617609 h 4888705"/>
              <a:gd name="connsiteX24" fmla="*/ 484192 w 9144000"/>
              <a:gd name="connsiteY24" fmla="*/ 4636830 h 4888705"/>
              <a:gd name="connsiteX25" fmla="*/ 501244 w 9144000"/>
              <a:gd name="connsiteY25" fmla="*/ 4645034 h 4888705"/>
              <a:gd name="connsiteX26" fmla="*/ 520057 w 9144000"/>
              <a:gd name="connsiteY26" fmla="*/ 4646795 h 4888705"/>
              <a:gd name="connsiteX27" fmla="*/ 555579 w 9144000"/>
              <a:gd name="connsiteY27" fmla="*/ 4646795 h 4888705"/>
              <a:gd name="connsiteX28" fmla="*/ 555579 w 9144000"/>
              <a:gd name="connsiteY28" fmla="*/ 4641542 h 4888705"/>
              <a:gd name="connsiteX29" fmla="*/ 555838 w 9144000"/>
              <a:gd name="connsiteY29" fmla="*/ 4641542 h 4888705"/>
              <a:gd name="connsiteX30" fmla="*/ 555838 w 9144000"/>
              <a:gd name="connsiteY30" fmla="*/ 4621794 h 4888705"/>
              <a:gd name="connsiteX31" fmla="*/ 519944 w 9144000"/>
              <a:gd name="connsiteY31" fmla="*/ 4621794 h 4888705"/>
              <a:gd name="connsiteX32" fmla="*/ 516978 w 9144000"/>
              <a:gd name="connsiteY32" fmla="*/ 4621558 h 4888705"/>
              <a:gd name="connsiteX33" fmla="*/ 498795 w 9144000"/>
              <a:gd name="connsiteY33" fmla="*/ 4610237 h 4888705"/>
              <a:gd name="connsiteX34" fmla="*/ 493630 w 9144000"/>
              <a:gd name="connsiteY34" fmla="*/ 4585992 h 4888705"/>
              <a:gd name="connsiteX35" fmla="*/ 498581 w 9144000"/>
              <a:gd name="connsiteY35" fmla="*/ 4562694 h 4888705"/>
              <a:gd name="connsiteX36" fmla="*/ 516750 w 9144000"/>
              <a:gd name="connsiteY36" fmla="*/ 4551354 h 4888705"/>
              <a:gd name="connsiteX37" fmla="*/ 519714 w 9144000"/>
              <a:gd name="connsiteY37" fmla="*/ 4551118 h 4888705"/>
              <a:gd name="connsiteX38" fmla="*/ 555579 w 9144000"/>
              <a:gd name="connsiteY38" fmla="*/ 4551118 h 4888705"/>
              <a:gd name="connsiteX39" fmla="*/ 555579 w 9144000"/>
              <a:gd name="connsiteY39" fmla="*/ 4546017 h 4888705"/>
              <a:gd name="connsiteX40" fmla="*/ 555838 w 9144000"/>
              <a:gd name="connsiteY40" fmla="*/ 4546017 h 4888705"/>
              <a:gd name="connsiteX41" fmla="*/ 555838 w 9144000"/>
              <a:gd name="connsiteY41" fmla="*/ 4526269 h 4888705"/>
              <a:gd name="connsiteX42" fmla="*/ 614943 w 9144000"/>
              <a:gd name="connsiteY42" fmla="*/ 4526248 h 4888705"/>
              <a:gd name="connsiteX43" fmla="*/ 618343 w 9144000"/>
              <a:gd name="connsiteY43" fmla="*/ 4531317 h 4888705"/>
              <a:gd name="connsiteX44" fmla="*/ 614639 w 9144000"/>
              <a:gd name="connsiteY44" fmla="*/ 4531317 h 4888705"/>
              <a:gd name="connsiteX45" fmla="*/ 651713 w 9144000"/>
              <a:gd name="connsiteY45" fmla="*/ 4586733 h 4888705"/>
              <a:gd name="connsiteX46" fmla="*/ 614943 w 9144000"/>
              <a:gd name="connsiteY46" fmla="*/ 4641563 h 4888705"/>
              <a:gd name="connsiteX47" fmla="*/ 618154 w 9144000"/>
              <a:gd name="connsiteY47" fmla="*/ 4641563 h 4888705"/>
              <a:gd name="connsiteX48" fmla="*/ 614639 w 9144000"/>
              <a:gd name="connsiteY48" fmla="*/ 4646816 h 4888705"/>
              <a:gd name="connsiteX49" fmla="*/ 645222 w 9144000"/>
              <a:gd name="connsiteY49" fmla="*/ 4646816 h 4888705"/>
              <a:gd name="connsiteX50" fmla="*/ 668287 w 9144000"/>
              <a:gd name="connsiteY50" fmla="*/ 4611058 h 4888705"/>
              <a:gd name="connsiteX51" fmla="*/ 691332 w 9144000"/>
              <a:gd name="connsiteY51" fmla="*/ 4646816 h 4888705"/>
              <a:gd name="connsiteX52" fmla="*/ 721892 w 9144000"/>
              <a:gd name="connsiteY52" fmla="*/ 4646816 h 4888705"/>
              <a:gd name="connsiteX53" fmla="*/ 718380 w 9144000"/>
              <a:gd name="connsiteY53" fmla="*/ 4641563 h 4888705"/>
              <a:gd name="connsiteX54" fmla="*/ 722279 w 9144000"/>
              <a:gd name="connsiteY54" fmla="*/ 4641563 h 4888705"/>
              <a:gd name="connsiteX55" fmla="*/ 685184 w 9144000"/>
              <a:gd name="connsiteY55" fmla="*/ 4586217 h 4888705"/>
              <a:gd name="connsiteX56" fmla="*/ 721892 w 9144000"/>
              <a:gd name="connsiteY56" fmla="*/ 4531317 h 4888705"/>
              <a:gd name="connsiteX57" fmla="*/ 718882 w 9144000"/>
              <a:gd name="connsiteY57" fmla="*/ 4531317 h 4888705"/>
              <a:gd name="connsiteX58" fmla="*/ 722279 w 9144000"/>
              <a:gd name="connsiteY58" fmla="*/ 4526248 h 4888705"/>
              <a:gd name="connsiteX59" fmla="*/ 691695 w 9144000"/>
              <a:gd name="connsiteY59" fmla="*/ 4526248 h 4888705"/>
              <a:gd name="connsiteX60" fmla="*/ 668633 w 9144000"/>
              <a:gd name="connsiteY60" fmla="*/ 4561970 h 4888705"/>
              <a:gd name="connsiteX61" fmla="*/ 645549 w 9144000"/>
              <a:gd name="connsiteY61" fmla="*/ 4526248 h 4888705"/>
              <a:gd name="connsiteX62" fmla="*/ 574880 w 9144000"/>
              <a:gd name="connsiteY62" fmla="*/ 4526248 h 4888705"/>
              <a:gd name="connsiteX63" fmla="*/ 574880 w 9144000"/>
              <a:gd name="connsiteY63" fmla="*/ 4531317 h 4888705"/>
              <a:gd name="connsiteX64" fmla="*/ 574607 w 9144000"/>
              <a:gd name="connsiteY64" fmla="*/ 4531317 h 4888705"/>
              <a:gd name="connsiteX65" fmla="*/ 574607 w 9144000"/>
              <a:gd name="connsiteY65" fmla="*/ 4646816 h 4888705"/>
              <a:gd name="connsiteX66" fmla="*/ 599907 w 9144000"/>
              <a:gd name="connsiteY66" fmla="*/ 4646816 h 4888705"/>
              <a:gd name="connsiteX67" fmla="*/ 599907 w 9144000"/>
              <a:gd name="connsiteY67" fmla="*/ 4641563 h 4888705"/>
              <a:gd name="connsiteX68" fmla="*/ 600199 w 9144000"/>
              <a:gd name="connsiteY68" fmla="*/ 4641563 h 4888705"/>
              <a:gd name="connsiteX69" fmla="*/ 600199 w 9144000"/>
              <a:gd name="connsiteY69" fmla="*/ 4526248 h 4888705"/>
              <a:gd name="connsiteX70" fmla="*/ 392147 w 9144000"/>
              <a:gd name="connsiteY70" fmla="*/ 4526248 h 4888705"/>
              <a:gd name="connsiteX71" fmla="*/ 359499 w 9144000"/>
              <a:gd name="connsiteY71" fmla="*/ 4533817 h 4888705"/>
              <a:gd name="connsiteX72" fmla="*/ 341767 w 9144000"/>
              <a:gd name="connsiteY72" fmla="*/ 4558690 h 4888705"/>
              <a:gd name="connsiteX73" fmla="*/ 338629 w 9144000"/>
              <a:gd name="connsiteY73" fmla="*/ 4578609 h 4888705"/>
              <a:gd name="connsiteX74" fmla="*/ 338569 w 9144000"/>
              <a:gd name="connsiteY74" fmla="*/ 4583576 h 4888705"/>
              <a:gd name="connsiteX75" fmla="*/ 338539 w 9144000"/>
              <a:gd name="connsiteY75" fmla="*/ 4583762 h 4888705"/>
              <a:gd name="connsiteX76" fmla="*/ 338474 w 9144000"/>
              <a:gd name="connsiteY76" fmla="*/ 4589067 h 4888705"/>
              <a:gd name="connsiteX77" fmla="*/ 338539 w 9144000"/>
              <a:gd name="connsiteY77" fmla="*/ 4594371 h 4888705"/>
              <a:gd name="connsiteX78" fmla="*/ 347108 w 9144000"/>
              <a:gd name="connsiteY78" fmla="*/ 4626801 h 4888705"/>
              <a:gd name="connsiteX79" fmla="*/ 372063 w 9144000"/>
              <a:gd name="connsiteY79" fmla="*/ 4644798 h 4888705"/>
              <a:gd name="connsiteX80" fmla="*/ 391994 w 9144000"/>
              <a:gd name="connsiteY80" fmla="*/ 4646795 h 4888705"/>
              <a:gd name="connsiteX81" fmla="*/ 424466 w 9144000"/>
              <a:gd name="connsiteY81" fmla="*/ 4646795 h 4888705"/>
              <a:gd name="connsiteX82" fmla="*/ 424466 w 9144000"/>
              <a:gd name="connsiteY82" fmla="*/ 4641542 h 4888705"/>
              <a:gd name="connsiteX83" fmla="*/ 424623 w 9144000"/>
              <a:gd name="connsiteY83" fmla="*/ 4641542 h 4888705"/>
              <a:gd name="connsiteX84" fmla="*/ 424623 w 9144000"/>
              <a:gd name="connsiteY84" fmla="*/ 4621472 h 4888705"/>
              <a:gd name="connsiteX85" fmla="*/ 393243 w 9144000"/>
              <a:gd name="connsiteY85" fmla="*/ 4621472 h 4888705"/>
              <a:gd name="connsiteX86" fmla="*/ 373749 w 9144000"/>
              <a:gd name="connsiteY86" fmla="*/ 4614697 h 4888705"/>
              <a:gd name="connsiteX87" fmla="*/ 367993 w 9144000"/>
              <a:gd name="connsiteY87" fmla="*/ 4599654 h 4888705"/>
              <a:gd name="connsiteX88" fmla="*/ 414952 w 9144000"/>
              <a:gd name="connsiteY88" fmla="*/ 4599654 h 4888705"/>
              <a:gd name="connsiteX89" fmla="*/ 414952 w 9144000"/>
              <a:gd name="connsiteY89" fmla="*/ 4594477 h 4888705"/>
              <a:gd name="connsiteX90" fmla="*/ 415101 w 9144000"/>
              <a:gd name="connsiteY90" fmla="*/ 4594477 h 4888705"/>
              <a:gd name="connsiteX91" fmla="*/ 415101 w 9144000"/>
              <a:gd name="connsiteY91" fmla="*/ 4573270 h 4888705"/>
              <a:gd name="connsiteX92" fmla="*/ 367885 w 9144000"/>
              <a:gd name="connsiteY92" fmla="*/ 4573270 h 4888705"/>
              <a:gd name="connsiteX93" fmla="*/ 373653 w 9144000"/>
              <a:gd name="connsiteY93" fmla="*/ 4558162 h 4888705"/>
              <a:gd name="connsiteX94" fmla="*/ 393132 w 9144000"/>
              <a:gd name="connsiteY94" fmla="*/ 4551376 h 4888705"/>
              <a:gd name="connsiteX95" fmla="*/ 424487 w 9144000"/>
              <a:gd name="connsiteY95" fmla="*/ 4551376 h 4888705"/>
              <a:gd name="connsiteX96" fmla="*/ 424487 w 9144000"/>
              <a:gd name="connsiteY96" fmla="*/ 4546275 h 4888705"/>
              <a:gd name="connsiteX97" fmla="*/ 424644 w 9144000"/>
              <a:gd name="connsiteY97" fmla="*/ 4546275 h 4888705"/>
              <a:gd name="connsiteX98" fmla="*/ 424644 w 9144000"/>
              <a:gd name="connsiteY98" fmla="*/ 4526248 h 4888705"/>
              <a:gd name="connsiteX99" fmla="*/ 221879 w 9144000"/>
              <a:gd name="connsiteY99" fmla="*/ 4526205 h 4888705"/>
              <a:gd name="connsiteX100" fmla="*/ 221879 w 9144000"/>
              <a:gd name="connsiteY100" fmla="*/ 4641542 h 4888705"/>
              <a:gd name="connsiteX101" fmla="*/ 221879 w 9144000"/>
              <a:gd name="connsiteY101" fmla="*/ 4641542 h 4888705"/>
              <a:gd name="connsiteX102" fmla="*/ 221879 w 9144000"/>
              <a:gd name="connsiteY102" fmla="*/ 4646795 h 4888705"/>
              <a:gd name="connsiteX103" fmla="*/ 266421 w 9144000"/>
              <a:gd name="connsiteY103" fmla="*/ 4646795 h 4888705"/>
              <a:gd name="connsiteX104" fmla="*/ 276429 w 9144000"/>
              <a:gd name="connsiteY104" fmla="*/ 4646709 h 4888705"/>
              <a:gd name="connsiteX105" fmla="*/ 283903 w 9144000"/>
              <a:gd name="connsiteY105" fmla="*/ 4646280 h 4888705"/>
              <a:gd name="connsiteX106" fmla="*/ 289680 w 9144000"/>
              <a:gd name="connsiteY106" fmla="*/ 4645506 h 4888705"/>
              <a:gd name="connsiteX107" fmla="*/ 294684 w 9144000"/>
              <a:gd name="connsiteY107" fmla="*/ 4644218 h 4888705"/>
              <a:gd name="connsiteX108" fmla="*/ 309932 w 9144000"/>
              <a:gd name="connsiteY108" fmla="*/ 4635455 h 4888705"/>
              <a:gd name="connsiteX109" fmla="*/ 319146 w 9144000"/>
              <a:gd name="connsiteY109" fmla="*/ 4619950 h 4888705"/>
              <a:gd name="connsiteX110" fmla="*/ 322711 w 9144000"/>
              <a:gd name="connsiteY110" fmla="*/ 4605238 h 4888705"/>
              <a:gd name="connsiteX111" fmla="*/ 323999 w 9144000"/>
              <a:gd name="connsiteY111" fmla="*/ 4589281 h 4888705"/>
              <a:gd name="connsiteX112" fmla="*/ 323853 w 9144000"/>
              <a:gd name="connsiteY112" fmla="*/ 4586906 h 4888705"/>
              <a:gd name="connsiteX113" fmla="*/ 324078 w 9144000"/>
              <a:gd name="connsiteY113" fmla="*/ 4584120 h 4888705"/>
              <a:gd name="connsiteX114" fmla="*/ 323305 w 9144000"/>
              <a:gd name="connsiteY114" fmla="*/ 4571598 h 4888705"/>
              <a:gd name="connsiteX115" fmla="*/ 320983 w 9144000"/>
              <a:gd name="connsiteY115" fmla="*/ 4559912 h 4888705"/>
              <a:gd name="connsiteX116" fmla="*/ 317351 w 9144000"/>
              <a:gd name="connsiteY116" fmla="*/ 4549791 h 4888705"/>
              <a:gd name="connsiteX117" fmla="*/ 312687 w 9144000"/>
              <a:gd name="connsiteY117" fmla="*/ 4542093 h 4888705"/>
              <a:gd name="connsiteX118" fmla="*/ 295084 w 9144000"/>
              <a:gd name="connsiteY118" fmla="*/ 4529914 h 4888705"/>
              <a:gd name="connsiteX119" fmla="*/ 266434 w 9144000"/>
              <a:gd name="connsiteY119" fmla="*/ 4526205 h 4888705"/>
              <a:gd name="connsiteX120" fmla="*/ 582231 w 9144000"/>
              <a:gd name="connsiteY120" fmla="*/ 4262745 h 4888705"/>
              <a:gd name="connsiteX121" fmla="*/ 472745 w 9144000"/>
              <a:gd name="connsiteY121" fmla="*/ 4297846 h 4888705"/>
              <a:gd name="connsiteX122" fmla="*/ 472745 w 9144000"/>
              <a:gd name="connsiteY122" fmla="*/ 4298253 h 4888705"/>
              <a:gd name="connsiteX123" fmla="*/ 477628 w 9144000"/>
              <a:gd name="connsiteY123" fmla="*/ 4300220 h 4888705"/>
              <a:gd name="connsiteX124" fmla="*/ 472551 w 9144000"/>
              <a:gd name="connsiteY124" fmla="*/ 4302551 h 4888705"/>
              <a:gd name="connsiteX125" fmla="*/ 472551 w 9144000"/>
              <a:gd name="connsiteY125" fmla="*/ 4302959 h 4888705"/>
              <a:gd name="connsiteX126" fmla="*/ 498339 w 9144000"/>
              <a:gd name="connsiteY126" fmla="*/ 4313373 h 4888705"/>
              <a:gd name="connsiteX127" fmla="*/ 508455 w 9144000"/>
              <a:gd name="connsiteY127" fmla="*/ 4337198 h 4888705"/>
              <a:gd name="connsiteX128" fmla="*/ 505823 w 9144000"/>
              <a:gd name="connsiteY128" fmla="*/ 4348707 h 4888705"/>
              <a:gd name="connsiteX129" fmla="*/ 454068 w 9144000"/>
              <a:gd name="connsiteY129" fmla="*/ 4414620 h 4888705"/>
              <a:gd name="connsiteX130" fmla="*/ 419116 w 9144000"/>
              <a:gd name="connsiteY130" fmla="*/ 4470382 h 4888705"/>
              <a:gd name="connsiteX131" fmla="*/ 419942 w 9144000"/>
              <a:gd name="connsiteY131" fmla="*/ 4471069 h 4888705"/>
              <a:gd name="connsiteX132" fmla="*/ 418964 w 9144000"/>
              <a:gd name="connsiteY132" fmla="*/ 4475362 h 4888705"/>
              <a:gd name="connsiteX133" fmla="*/ 430952 w 9144000"/>
              <a:gd name="connsiteY133" fmla="*/ 4485357 h 4888705"/>
              <a:gd name="connsiteX134" fmla="*/ 588588 w 9144000"/>
              <a:gd name="connsiteY134" fmla="*/ 4398700 h 4888705"/>
              <a:gd name="connsiteX135" fmla="*/ 622414 w 9144000"/>
              <a:gd name="connsiteY135" fmla="*/ 4307254 h 4888705"/>
              <a:gd name="connsiteX136" fmla="*/ 622090 w 9144000"/>
              <a:gd name="connsiteY136" fmla="*/ 4306183 h 4888705"/>
              <a:gd name="connsiteX137" fmla="*/ 622724 w 9144000"/>
              <a:gd name="connsiteY137" fmla="*/ 4302542 h 4888705"/>
              <a:gd name="connsiteX138" fmla="*/ 582231 w 9144000"/>
              <a:gd name="connsiteY138" fmla="*/ 4262745 h 4888705"/>
              <a:gd name="connsiteX139" fmla="*/ 477012 w 9144000"/>
              <a:gd name="connsiteY139" fmla="*/ 4185642 h 4888705"/>
              <a:gd name="connsiteX140" fmla="*/ 356598 w 9144000"/>
              <a:gd name="connsiteY140" fmla="*/ 4273659 h 4888705"/>
              <a:gd name="connsiteX141" fmla="*/ 322746 w 9144000"/>
              <a:gd name="connsiteY141" fmla="*/ 4364960 h 4888705"/>
              <a:gd name="connsiteX142" fmla="*/ 323227 w 9144000"/>
              <a:gd name="connsiteY142" fmla="*/ 4366544 h 4888705"/>
              <a:gd name="connsiteX143" fmla="*/ 322667 w 9144000"/>
              <a:gd name="connsiteY143" fmla="*/ 4369771 h 4888705"/>
              <a:gd name="connsiteX144" fmla="*/ 363129 w 9144000"/>
              <a:gd name="connsiteY144" fmla="*/ 4409631 h 4888705"/>
              <a:gd name="connsiteX145" fmla="*/ 472551 w 9144000"/>
              <a:gd name="connsiteY145" fmla="*/ 4374474 h 4888705"/>
              <a:gd name="connsiteX146" fmla="*/ 472551 w 9144000"/>
              <a:gd name="connsiteY146" fmla="*/ 4374088 h 4888705"/>
              <a:gd name="connsiteX147" fmla="*/ 467513 w 9144000"/>
              <a:gd name="connsiteY147" fmla="*/ 4372052 h 4888705"/>
              <a:gd name="connsiteX148" fmla="*/ 472746 w 9144000"/>
              <a:gd name="connsiteY148" fmla="*/ 4369656 h 4888705"/>
              <a:gd name="connsiteX149" fmla="*/ 472746 w 9144000"/>
              <a:gd name="connsiteY149" fmla="*/ 4369269 h 4888705"/>
              <a:gd name="connsiteX150" fmla="*/ 446938 w 9144000"/>
              <a:gd name="connsiteY150" fmla="*/ 4358865 h 4888705"/>
              <a:gd name="connsiteX151" fmla="*/ 436850 w 9144000"/>
              <a:gd name="connsiteY151" fmla="*/ 4335168 h 4888705"/>
              <a:gd name="connsiteX152" fmla="*/ 439499 w 9144000"/>
              <a:gd name="connsiteY152" fmla="*/ 4323554 h 4888705"/>
              <a:gd name="connsiteX153" fmla="*/ 491214 w 9144000"/>
              <a:gd name="connsiteY153" fmla="*/ 4257536 h 4888705"/>
              <a:gd name="connsiteX154" fmla="*/ 526139 w 9144000"/>
              <a:gd name="connsiteY154" fmla="*/ 4201685 h 4888705"/>
              <a:gd name="connsiteX155" fmla="*/ 525466 w 9144000"/>
              <a:gd name="connsiteY155" fmla="*/ 4201124 h 4888705"/>
              <a:gd name="connsiteX156" fmla="*/ 526375 w 9144000"/>
              <a:gd name="connsiteY156" fmla="*/ 4197141 h 4888705"/>
              <a:gd name="connsiteX157" fmla="*/ 514378 w 9144000"/>
              <a:gd name="connsiteY157" fmla="*/ 4187162 h 4888705"/>
              <a:gd name="connsiteX158" fmla="*/ 477012 w 9144000"/>
              <a:gd name="connsiteY158" fmla="*/ 4185642 h 4888705"/>
              <a:gd name="connsiteX159" fmla="*/ 0 w 9144000"/>
              <a:gd name="connsiteY159" fmla="*/ 0 h 4888705"/>
              <a:gd name="connsiteX160" fmla="*/ 9144000 w 9144000"/>
              <a:gd name="connsiteY160" fmla="*/ 0 h 4888705"/>
              <a:gd name="connsiteX161" fmla="*/ 9144000 w 9144000"/>
              <a:gd name="connsiteY161" fmla="*/ 4763729 h 4888705"/>
              <a:gd name="connsiteX162" fmla="*/ 719138 w 9144000"/>
              <a:gd name="connsiteY162" fmla="*/ 4763729 h 4888705"/>
              <a:gd name="connsiteX163" fmla="*/ 719138 w 9144000"/>
              <a:gd name="connsiteY163" fmla="*/ 4888705 h 4888705"/>
              <a:gd name="connsiteX164" fmla="*/ 223838 w 9144000"/>
              <a:gd name="connsiteY164" fmla="*/ 4888705 h 4888705"/>
              <a:gd name="connsiteX165" fmla="*/ 223838 w 9144000"/>
              <a:gd name="connsiteY165" fmla="*/ 4763729 h 4888705"/>
              <a:gd name="connsiteX166" fmla="*/ 0 w 9144000"/>
              <a:gd name="connsiteY16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9144000" h="4888705">
                <a:moveTo>
                  <a:pt x="246381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lnTo>
                  <a:pt x="296773" y="4586955"/>
                </a:lnTo>
                <a:lnTo>
                  <a:pt x="295020" y="4600909"/>
                </a:lnTo>
                <a:cubicBezTo>
                  <a:pt x="293558" y="4606227"/>
                  <a:pt x="291646" y="4610365"/>
                  <a:pt x="289238" y="4613367"/>
                </a:cubicBezTo>
                <a:cubicBezTo>
                  <a:pt x="287175" y="4615897"/>
                  <a:pt x="284209" y="4617827"/>
                  <a:pt x="280362" y="4619092"/>
                </a:cubicBezTo>
                <a:cubicBezTo>
                  <a:pt x="276514" y="4620357"/>
                  <a:pt x="271893" y="4621000"/>
                  <a:pt x="266477" y="4621000"/>
                </a:cubicBezTo>
                <a:lnTo>
                  <a:pt x="246381" y="4621000"/>
                </a:lnTo>
                <a:close/>
                <a:moveTo>
                  <a:pt x="520288" y="4526269"/>
                </a:moveTo>
                <a:cubicBezTo>
                  <a:pt x="513776" y="4526269"/>
                  <a:pt x="507500" y="4526848"/>
                  <a:pt x="501460" y="4528027"/>
                </a:cubicBezTo>
                <a:cubicBezTo>
                  <a:pt x="495421" y="4529207"/>
                  <a:pt x="489747" y="4531930"/>
                  <a:pt x="484395" y="4536218"/>
                </a:cubicBezTo>
                <a:cubicBezTo>
                  <a:pt x="478011" y="4541472"/>
                  <a:pt x="473519" y="4547861"/>
                  <a:pt x="470940" y="4555409"/>
                </a:cubicBezTo>
                <a:cubicBezTo>
                  <a:pt x="468963" y="4561220"/>
                  <a:pt x="467716" y="4567138"/>
                  <a:pt x="467114" y="4573142"/>
                </a:cubicBezTo>
                <a:lnTo>
                  <a:pt x="468032" y="4573142"/>
                </a:lnTo>
                <a:lnTo>
                  <a:pt x="466925" y="4578285"/>
                </a:lnTo>
                <a:lnTo>
                  <a:pt x="480841" y="4578285"/>
                </a:lnTo>
                <a:lnTo>
                  <a:pt x="480841" y="4594669"/>
                </a:lnTo>
                <a:lnTo>
                  <a:pt x="467114" y="4594669"/>
                </a:lnTo>
                <a:lnTo>
                  <a:pt x="468232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41542"/>
                </a:lnTo>
                <a:lnTo>
                  <a:pt x="555838" y="4641542"/>
                </a:lnTo>
                <a:lnTo>
                  <a:pt x="555838" y="4621794"/>
                </a:lnTo>
                <a:lnTo>
                  <a:pt x="519944" y="4621794"/>
                </a:lnTo>
                <a:cubicBezTo>
                  <a:pt x="518956" y="4621794"/>
                  <a:pt x="517967" y="4621601"/>
                  <a:pt x="516978" y="4621558"/>
                </a:cubicBezTo>
                <a:cubicBezTo>
                  <a:pt x="507822" y="4620593"/>
                  <a:pt x="501761" y="4616841"/>
                  <a:pt x="498795" y="4610237"/>
                </a:cubicBezTo>
                <a:lnTo>
                  <a:pt x="493630" y="4585992"/>
                </a:lnTo>
                <a:lnTo>
                  <a:pt x="498581" y="4562694"/>
                </a:ln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46017"/>
                </a:lnTo>
                <a:lnTo>
                  <a:pt x="555838" y="4546017"/>
                </a:lnTo>
                <a:lnTo>
                  <a:pt x="555838" y="4526269"/>
                </a:lnTo>
                <a:close/>
                <a:moveTo>
                  <a:pt x="614943" y="4526248"/>
                </a:moveTo>
                <a:lnTo>
                  <a:pt x="618343" y="4531317"/>
                </a:lnTo>
                <a:lnTo>
                  <a:pt x="614639" y="4531317"/>
                </a:lnTo>
                <a:lnTo>
                  <a:pt x="651713" y="4586733"/>
                </a:lnTo>
                <a:lnTo>
                  <a:pt x="614943" y="4641563"/>
                </a:lnTo>
                <a:lnTo>
                  <a:pt x="618154" y="4641563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718380" y="4641563"/>
                </a:lnTo>
                <a:lnTo>
                  <a:pt x="722279" y="4641563"/>
                </a:lnTo>
                <a:lnTo>
                  <a:pt x="685184" y="4586217"/>
                </a:lnTo>
                <a:lnTo>
                  <a:pt x="721892" y="4531317"/>
                </a:lnTo>
                <a:lnTo>
                  <a:pt x="718882" y="4531317"/>
                </a:lnTo>
                <a:lnTo>
                  <a:pt x="722279" y="4526248"/>
                </a:lnTo>
                <a:lnTo>
                  <a:pt x="691695" y="4526248"/>
                </a:lnTo>
                <a:lnTo>
                  <a:pt x="668633" y="4561970"/>
                </a:lnTo>
                <a:lnTo>
                  <a:pt x="645549" y="4526248"/>
                </a:lnTo>
                <a:close/>
                <a:moveTo>
                  <a:pt x="574880" y="4526248"/>
                </a:moveTo>
                <a:lnTo>
                  <a:pt x="574880" y="4531317"/>
                </a:lnTo>
                <a:lnTo>
                  <a:pt x="574607" y="4531317"/>
                </a:lnTo>
                <a:lnTo>
                  <a:pt x="574607" y="4646816"/>
                </a:lnTo>
                <a:lnTo>
                  <a:pt x="599907" y="4646816"/>
                </a:lnTo>
                <a:lnTo>
                  <a:pt x="599907" y="4641563"/>
                </a:lnTo>
                <a:lnTo>
                  <a:pt x="600199" y="4641563"/>
                </a:lnTo>
                <a:lnTo>
                  <a:pt x="600199" y="4526248"/>
                </a:lnTo>
                <a:close/>
                <a:moveTo>
                  <a:pt x="392147" y="4526248"/>
                </a:moveTo>
                <a:cubicBezTo>
                  <a:pt x="380906" y="4526248"/>
                  <a:pt x="369085" y="4527427"/>
                  <a:pt x="359499" y="4533817"/>
                </a:cubicBezTo>
                <a:cubicBezTo>
                  <a:pt x="350601" y="4539778"/>
                  <a:pt x="344755" y="4548483"/>
                  <a:pt x="341767" y="4558690"/>
                </a:cubicBezTo>
                <a:cubicBezTo>
                  <a:pt x="339854" y="4565144"/>
                  <a:pt x="338801" y="4571855"/>
                  <a:pt x="338629" y="4578609"/>
                </a:cubicBezTo>
                <a:lnTo>
                  <a:pt x="338569" y="4583576"/>
                </a:lnTo>
                <a:lnTo>
                  <a:pt x="338539" y="4583762"/>
                </a:ln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41542"/>
                </a:lnTo>
                <a:lnTo>
                  <a:pt x="424623" y="4641542"/>
                </a:lnTo>
                <a:lnTo>
                  <a:pt x="424623" y="4621472"/>
                </a:lnTo>
                <a:lnTo>
                  <a:pt x="393243" y="4621472"/>
                </a:lnTo>
                <a:cubicBezTo>
                  <a:pt x="386258" y="4621386"/>
                  <a:pt x="378864" y="4619821"/>
                  <a:pt x="373749" y="4614697"/>
                </a:cubicBezTo>
                <a:lnTo>
                  <a:pt x="367993" y="4599654"/>
                </a:lnTo>
                <a:lnTo>
                  <a:pt x="414952" y="4599654"/>
                </a:lnTo>
                <a:lnTo>
                  <a:pt x="414952" y="4594477"/>
                </a:lnTo>
                <a:lnTo>
                  <a:pt x="415101" y="4594477"/>
                </a:lnTo>
                <a:lnTo>
                  <a:pt x="415101" y="4573270"/>
                </a:lnTo>
                <a:lnTo>
                  <a:pt x="367885" y="4573270"/>
                </a:lnTo>
                <a:lnTo>
                  <a:pt x="373653" y="4558162"/>
                </a:ln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46275"/>
                </a:lnTo>
                <a:lnTo>
                  <a:pt x="424644" y="4546275"/>
                </a:lnTo>
                <a:lnTo>
                  <a:pt x="424644" y="4526248"/>
                </a:lnTo>
                <a:close/>
                <a:moveTo>
                  <a:pt x="221879" y="4526205"/>
                </a:moveTo>
                <a:lnTo>
                  <a:pt x="221879" y="4641542"/>
                </a:lnTo>
                <a:lnTo>
                  <a:pt x="221879" y="4641542"/>
                </a:ln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lnTo>
                  <a:pt x="323853" y="4586906"/>
                </a:lnTo>
                <a:lnTo>
                  <a:pt x="324078" y="4584120"/>
                </a:lnTo>
                <a:cubicBezTo>
                  <a:pt x="324078" y="4579853"/>
                  <a:pt x="323842" y="4575672"/>
                  <a:pt x="323305" y="4571598"/>
                </a:cubicBezTo>
                <a:cubicBezTo>
                  <a:pt x="322789" y="4567502"/>
                  <a:pt x="322015" y="4563600"/>
                  <a:pt x="320983" y="4559912"/>
                </a:cubicBezTo>
                <a:cubicBezTo>
                  <a:pt x="319952" y="4556202"/>
                  <a:pt x="318748" y="4552836"/>
                  <a:pt x="317351" y="4549791"/>
                </a:cubicBezTo>
                <a:cubicBezTo>
                  <a:pt x="315976" y="4546746"/>
                  <a:pt x="314428" y="4544173"/>
                  <a:pt x="312687" y="4542093"/>
                </a:cubicBezTo>
                <a:cubicBezTo>
                  <a:pt x="308216" y="4536454"/>
                  <a:pt x="302327" y="4532380"/>
                  <a:pt x="295084" y="4529914"/>
                </a:cubicBezTo>
                <a:cubicBezTo>
                  <a:pt x="287841" y="4527427"/>
                  <a:pt x="278277" y="4526205"/>
                  <a:pt x="266434" y="4526205"/>
                </a:cubicBezTo>
                <a:close/>
                <a:moveTo>
                  <a:pt x="582231" y="4262745"/>
                </a:moveTo>
                <a:cubicBezTo>
                  <a:pt x="545736" y="4262745"/>
                  <a:pt x="472745" y="4297846"/>
                  <a:pt x="472745" y="4297846"/>
                </a:cubicBezTo>
                <a:lnTo>
                  <a:pt x="472745" y="4298253"/>
                </a:lnTo>
                <a:lnTo>
                  <a:pt x="477628" y="4300220"/>
                </a:lnTo>
                <a:lnTo>
                  <a:pt x="472551" y="4302551"/>
                </a:lnTo>
                <a:lnTo>
                  <a:pt x="472551" y="4302959"/>
                </a:lnTo>
                <a:cubicBezTo>
                  <a:pt x="482624" y="4302959"/>
                  <a:pt x="491740" y="4306938"/>
                  <a:pt x="498339" y="4313373"/>
                </a:cubicBezTo>
                <a:lnTo>
                  <a:pt x="508455" y="4337198"/>
                </a:lnTo>
                <a:lnTo>
                  <a:pt x="505823" y="4348707"/>
                </a:lnTo>
                <a:cubicBezTo>
                  <a:pt x="498516" y="4365410"/>
                  <a:pt x="479817" y="4383979"/>
                  <a:pt x="454068" y="4414620"/>
                </a:cubicBezTo>
                <a:cubicBezTo>
                  <a:pt x="435708" y="4436491"/>
                  <a:pt x="415788" y="4457457"/>
                  <a:pt x="419116" y="4470382"/>
                </a:cubicBezTo>
                <a:lnTo>
                  <a:pt x="419942" y="4471069"/>
                </a:lnTo>
                <a:lnTo>
                  <a:pt x="418964" y="4475362"/>
                </a:lnTo>
                <a:cubicBezTo>
                  <a:pt x="420073" y="4479677"/>
                  <a:pt x="423763" y="4483097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lnTo>
                  <a:pt x="622090" y="4306183"/>
                </a:lnTo>
                <a:lnTo>
                  <a:pt x="622724" y="4302542"/>
                </a:lnTo>
                <a:cubicBezTo>
                  <a:pt x="622724" y="4286696"/>
                  <a:pt x="615309" y="4262745"/>
                  <a:pt x="582231" y="4262745"/>
                </a:cubicBezTo>
                <a:close/>
                <a:moveTo>
                  <a:pt x="477012" y="4185642"/>
                </a:moveTo>
                <a:cubicBezTo>
                  <a:pt x="436850" y="4192861"/>
                  <a:pt x="390401" y="4225270"/>
                  <a:pt x="356598" y="4273659"/>
                </a:cubicBezTo>
                <a:cubicBezTo>
                  <a:pt x="329989" y="4311740"/>
                  <a:pt x="322746" y="4342017"/>
                  <a:pt x="322746" y="4364960"/>
                </a:cubicBezTo>
                <a:lnTo>
                  <a:pt x="323227" y="4366544"/>
                </a:lnTo>
                <a:lnTo>
                  <a:pt x="322667" y="4369771"/>
                </a:ln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lnTo>
                  <a:pt x="467513" y="4372052"/>
                </a:lnTo>
                <a:lnTo>
                  <a:pt x="472746" y="4369656"/>
                </a:lnTo>
                <a:lnTo>
                  <a:pt x="472746" y="4369269"/>
                </a:lnTo>
                <a:cubicBezTo>
                  <a:pt x="462666" y="4369269"/>
                  <a:pt x="453542" y="4365292"/>
                  <a:pt x="446938" y="4358865"/>
                </a:cubicBezTo>
                <a:lnTo>
                  <a:pt x="436850" y="4335168"/>
                </a:lnTo>
                <a:lnTo>
                  <a:pt x="439499" y="4323554"/>
                </a:lnTo>
                <a:cubicBezTo>
                  <a:pt x="446822" y="4306802"/>
                  <a:pt x="465485" y="4288225"/>
                  <a:pt x="491214" y="4257536"/>
                </a:cubicBezTo>
                <a:cubicBezTo>
                  <a:pt x="509560" y="4235630"/>
                  <a:pt x="529465" y="4214630"/>
                  <a:pt x="526139" y="4201685"/>
                </a:cubicBezTo>
                <a:lnTo>
                  <a:pt x="525466" y="4201124"/>
                </a:lnTo>
                <a:lnTo>
                  <a:pt x="526375" y="4197141"/>
                </a:lnTo>
                <a:cubicBezTo>
                  <a:pt x="525266" y="4192833"/>
                  <a:pt x="521573" y="4189418"/>
                  <a:pt x="514378" y="4187162"/>
                </a:cubicBezTo>
                <a:cubicBezTo>
                  <a:pt x="503089" y="4183629"/>
                  <a:pt x="490400" y="4183236"/>
                  <a:pt x="477012" y="4185642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/>
            </a:lvl1pPr>
          </a:lstStyle>
          <a:p>
            <a:pPr lvl="0"/>
            <a:endParaRPr lang="de-DE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Name | Position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E9E2BE9E-1D8C-446D-85A8-08FC033CCC1B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B724FE3-C22A-4A3B-8D2D-4CDBB8CDA3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2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2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Stadt, Gebäude enthält.&#10;&#10;Automatisch generierte Beschreibung">
            <a:extLst>
              <a:ext uri="{FF2B5EF4-FFF2-40B4-BE49-F238E27FC236}">
                <a16:creationId xmlns:a16="http://schemas.microsoft.com/office/drawing/2014/main" id="{6B75EE0D-0B15-4CF1-B8B0-8CD1BAAC705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406FA80-A150-4B25-BB61-1FA355B0ED24}"/>
              </a:ext>
            </a:extLst>
          </p:cNvPr>
          <p:cNvSpPr/>
          <p:nvPr userDrawn="1"/>
        </p:nvSpPr>
        <p:spPr>
          <a:xfrm>
            <a:off x="0" y="-6002"/>
            <a:ext cx="6096000" cy="687000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E4A00F4-AE91-42DC-98C7-EB4818822AB8}"/>
              </a:ext>
            </a:extLst>
          </p:cNvPr>
          <p:cNvSpPr>
            <a:spLocks/>
          </p:cNvSpPr>
          <p:nvPr userDrawn="1"/>
        </p:nvSpPr>
        <p:spPr>
          <a:xfrm>
            <a:off x="0" y="6351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2407458" y="1265836"/>
            <a:ext cx="3570956" cy="1161424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8CDBBD-3B6E-4D23-8311-2FA038E7EB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0D3BEDB4-E85C-48F0-817B-877AE5E93B2C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7A44FC4-520B-4A69-BE39-4099DFB1B06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8AA40C-CE9F-47CA-AD4F-AE79F31CD2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789" y="2734933"/>
            <a:ext cx="5219679" cy="328295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 b="1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D4DEAAA9-1BC4-45F0-AD80-1CC510D853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789" y="720740"/>
            <a:ext cx="1570361" cy="1570361"/>
          </a:xfrm>
        </p:spPr>
        <p:txBody>
          <a:bodyPr>
            <a:normAutofit/>
          </a:bodyPr>
          <a:lstStyle>
            <a:lvl1pPr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CC60CCC8-D10A-42A9-A182-6992376F29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789" y="3386045"/>
            <a:ext cx="5219679" cy="287259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867" b="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560683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BD25AD9F-9E88-4514-BB9A-7D6C15666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74F73BD8-20BC-4893-A0B2-966D25465D85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7882281A-9790-4284-8FD9-DFBA5B6E4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6598C315-E626-49FB-8A4D-5A6700B0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3" name="Grafik 2" descr="Ein Bild, das Text, Himmel, Stadt, Gebäude enthält.&#10;&#10;Automatisch generierte Beschreibung">
            <a:extLst>
              <a:ext uri="{FF2B5EF4-FFF2-40B4-BE49-F238E27FC236}">
                <a16:creationId xmlns:a16="http://schemas.microsoft.com/office/drawing/2014/main" id="{1DF8106F-D787-45AB-8E45-2EEB11BDE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759817AB-157A-45EA-B1D8-70FBBFBD8B3B}"/>
              </a:ext>
            </a:extLst>
          </p:cNvPr>
          <p:cNvSpPr>
            <a:spLocks/>
          </p:cNvSpPr>
          <p:nvPr userDrawn="1"/>
        </p:nvSpPr>
        <p:spPr>
          <a:xfrm>
            <a:off x="0" y="6351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195028" y="1281254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2146147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EA84771-DCB6-4898-BF7A-8A75438FA9C8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9BD898B0-2A83-47B1-98F7-7BF217219462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D06EAE74-D0C7-4F05-AF90-6F8D2346E81D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424514428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4">
            <a:extLst>
              <a:ext uri="{FF2B5EF4-FFF2-40B4-BE49-F238E27FC236}">
                <a16:creationId xmlns:a16="http://schemas.microsoft.com/office/drawing/2014/main" id="{01DEECE1-4BDD-47BB-9699-D7FA2CCDE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FB7DF1D9-8AFD-4BEC-8B3E-49487CB9EC83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17" name="Fußzeilenplatzhalter 5">
            <a:extLst>
              <a:ext uri="{FF2B5EF4-FFF2-40B4-BE49-F238E27FC236}">
                <a16:creationId xmlns:a16="http://schemas.microsoft.com/office/drawing/2014/main" id="{C64B064A-D76A-488F-8FED-DB52A41C2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18" name="Foliennummernplatzhalter 6">
            <a:extLst>
              <a:ext uri="{FF2B5EF4-FFF2-40B4-BE49-F238E27FC236}">
                <a16:creationId xmlns:a16="http://schemas.microsoft.com/office/drawing/2014/main" id="{9402268C-7528-479C-A602-8327FBB1A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3" name="Grafik 2" descr="Ein Bild, das Himmel, draußen, Stadt, Gebäude enthält.&#10;&#10;Automatisch generierte Beschreibung">
            <a:extLst>
              <a:ext uri="{FF2B5EF4-FFF2-40B4-BE49-F238E27FC236}">
                <a16:creationId xmlns:a16="http://schemas.microsoft.com/office/drawing/2014/main" id="{6B75EE0D-0B15-4CF1-B8B0-8CD1BAAC705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E4A00F4-AE91-42DC-98C7-EB4818822AB8}"/>
              </a:ext>
            </a:extLst>
          </p:cNvPr>
          <p:cNvSpPr>
            <a:spLocks/>
          </p:cNvSpPr>
          <p:nvPr userDrawn="1"/>
        </p:nvSpPr>
        <p:spPr>
          <a:xfrm>
            <a:off x="0" y="6351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8CDBBD-3B6E-4D23-8311-2FA038E7EB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0D3BEDB4-E85C-48F0-817B-877AE5E93B2C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7A44FC4-520B-4A69-BE39-4099DFB1B06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0" name="Titel 14">
            <a:extLst>
              <a:ext uri="{FF2B5EF4-FFF2-40B4-BE49-F238E27FC236}">
                <a16:creationId xmlns:a16="http://schemas.microsoft.com/office/drawing/2014/main" id="{902BF31E-888C-4F31-901E-4F9B17EC4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1281254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B828BBEC-9740-4C6B-B3C7-1066BFA79F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2146147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</p:spTree>
    <p:extLst>
      <p:ext uri="{BB962C8B-B14F-4D97-AF65-F5344CB8AC3E}">
        <p14:creationId xmlns:p14="http://schemas.microsoft.com/office/powerpoint/2010/main" val="196095798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umsplatzhalter 4">
            <a:extLst>
              <a:ext uri="{FF2B5EF4-FFF2-40B4-BE49-F238E27FC236}">
                <a16:creationId xmlns:a16="http://schemas.microsoft.com/office/drawing/2014/main" id="{6DFC9EB9-61E8-453D-82FE-65E2B621C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998EEED2-4089-4036-B71D-C68A4EC69D8D}" type="datetime1">
              <a:rPr lang="en-US" smtClean="0"/>
              <a:t>12/4/2024</a:t>
            </a:fld>
            <a:endParaRPr lang="de-DE"/>
          </a:p>
        </p:txBody>
      </p:sp>
      <p:sp>
        <p:nvSpPr>
          <p:cNvPr id="20" name="Fußzeilenplatzhalter 5">
            <a:extLst>
              <a:ext uri="{FF2B5EF4-FFF2-40B4-BE49-F238E27FC236}">
                <a16:creationId xmlns:a16="http://schemas.microsoft.com/office/drawing/2014/main" id="{F744CCF6-1232-448B-89B9-0D7F952B7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3CD954D5-C6B5-4ADA-A288-7C2D23B39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10BF5BF-B3E3-41DB-A87D-B2D045E25E6D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B6070F9D-D27C-4DA1-9BE1-FC1F214DDAD4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D154D46-A649-4903-B2A6-332DB78C1D2F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034AFCBD-4DE2-41E9-9AF0-2DDAF407BE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81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6773 w 9144000"/>
              <a:gd name="connsiteY5" fmla="*/ 4586955 h 4888705"/>
              <a:gd name="connsiteX6" fmla="*/ 295020 w 9144000"/>
              <a:gd name="connsiteY6" fmla="*/ 4600909 h 4888705"/>
              <a:gd name="connsiteX7" fmla="*/ 289238 w 9144000"/>
              <a:gd name="connsiteY7" fmla="*/ 4613367 h 4888705"/>
              <a:gd name="connsiteX8" fmla="*/ 280362 w 9144000"/>
              <a:gd name="connsiteY8" fmla="*/ 4619092 h 4888705"/>
              <a:gd name="connsiteX9" fmla="*/ 266477 w 9144000"/>
              <a:gd name="connsiteY9" fmla="*/ 4621000 h 4888705"/>
              <a:gd name="connsiteX10" fmla="*/ 246381 w 9144000"/>
              <a:gd name="connsiteY10" fmla="*/ 4621000 h 4888705"/>
              <a:gd name="connsiteX11" fmla="*/ 520288 w 9144000"/>
              <a:gd name="connsiteY11" fmla="*/ 4526269 h 4888705"/>
              <a:gd name="connsiteX12" fmla="*/ 501460 w 9144000"/>
              <a:gd name="connsiteY12" fmla="*/ 4528027 h 4888705"/>
              <a:gd name="connsiteX13" fmla="*/ 484395 w 9144000"/>
              <a:gd name="connsiteY13" fmla="*/ 4536218 h 4888705"/>
              <a:gd name="connsiteX14" fmla="*/ 470940 w 9144000"/>
              <a:gd name="connsiteY14" fmla="*/ 4555409 h 4888705"/>
              <a:gd name="connsiteX15" fmla="*/ 467114 w 9144000"/>
              <a:gd name="connsiteY15" fmla="*/ 4573142 h 4888705"/>
              <a:gd name="connsiteX16" fmla="*/ 468032 w 9144000"/>
              <a:gd name="connsiteY16" fmla="*/ 4573142 h 4888705"/>
              <a:gd name="connsiteX17" fmla="*/ 466925 w 9144000"/>
              <a:gd name="connsiteY17" fmla="*/ 4578285 h 4888705"/>
              <a:gd name="connsiteX18" fmla="*/ 480841 w 9144000"/>
              <a:gd name="connsiteY18" fmla="*/ 4578285 h 4888705"/>
              <a:gd name="connsiteX19" fmla="*/ 480841 w 9144000"/>
              <a:gd name="connsiteY19" fmla="*/ 4594669 h 4888705"/>
              <a:gd name="connsiteX20" fmla="*/ 467114 w 9144000"/>
              <a:gd name="connsiteY20" fmla="*/ 4594669 h 4888705"/>
              <a:gd name="connsiteX21" fmla="*/ 468232 w 9144000"/>
              <a:gd name="connsiteY21" fmla="*/ 4599848 h 4888705"/>
              <a:gd name="connsiteX22" fmla="*/ 466925 w 9144000"/>
              <a:gd name="connsiteY22" fmla="*/ 4599848 h 4888705"/>
              <a:gd name="connsiteX23" fmla="*/ 470747 w 9144000"/>
              <a:gd name="connsiteY23" fmla="*/ 4617609 h 4888705"/>
              <a:gd name="connsiteX24" fmla="*/ 484192 w 9144000"/>
              <a:gd name="connsiteY24" fmla="*/ 4636830 h 4888705"/>
              <a:gd name="connsiteX25" fmla="*/ 501244 w 9144000"/>
              <a:gd name="connsiteY25" fmla="*/ 4645034 h 4888705"/>
              <a:gd name="connsiteX26" fmla="*/ 520057 w 9144000"/>
              <a:gd name="connsiteY26" fmla="*/ 4646795 h 4888705"/>
              <a:gd name="connsiteX27" fmla="*/ 555579 w 9144000"/>
              <a:gd name="connsiteY27" fmla="*/ 4646795 h 4888705"/>
              <a:gd name="connsiteX28" fmla="*/ 555579 w 9144000"/>
              <a:gd name="connsiteY28" fmla="*/ 4641542 h 4888705"/>
              <a:gd name="connsiteX29" fmla="*/ 555838 w 9144000"/>
              <a:gd name="connsiteY29" fmla="*/ 4641542 h 4888705"/>
              <a:gd name="connsiteX30" fmla="*/ 555838 w 9144000"/>
              <a:gd name="connsiteY30" fmla="*/ 4621794 h 4888705"/>
              <a:gd name="connsiteX31" fmla="*/ 519944 w 9144000"/>
              <a:gd name="connsiteY31" fmla="*/ 4621794 h 4888705"/>
              <a:gd name="connsiteX32" fmla="*/ 516978 w 9144000"/>
              <a:gd name="connsiteY32" fmla="*/ 4621558 h 4888705"/>
              <a:gd name="connsiteX33" fmla="*/ 498795 w 9144000"/>
              <a:gd name="connsiteY33" fmla="*/ 4610237 h 4888705"/>
              <a:gd name="connsiteX34" fmla="*/ 493630 w 9144000"/>
              <a:gd name="connsiteY34" fmla="*/ 4585992 h 4888705"/>
              <a:gd name="connsiteX35" fmla="*/ 498581 w 9144000"/>
              <a:gd name="connsiteY35" fmla="*/ 4562694 h 4888705"/>
              <a:gd name="connsiteX36" fmla="*/ 516750 w 9144000"/>
              <a:gd name="connsiteY36" fmla="*/ 4551354 h 4888705"/>
              <a:gd name="connsiteX37" fmla="*/ 519714 w 9144000"/>
              <a:gd name="connsiteY37" fmla="*/ 4551118 h 4888705"/>
              <a:gd name="connsiteX38" fmla="*/ 555579 w 9144000"/>
              <a:gd name="connsiteY38" fmla="*/ 4551118 h 4888705"/>
              <a:gd name="connsiteX39" fmla="*/ 555579 w 9144000"/>
              <a:gd name="connsiteY39" fmla="*/ 4546017 h 4888705"/>
              <a:gd name="connsiteX40" fmla="*/ 555838 w 9144000"/>
              <a:gd name="connsiteY40" fmla="*/ 4546017 h 4888705"/>
              <a:gd name="connsiteX41" fmla="*/ 555838 w 9144000"/>
              <a:gd name="connsiteY41" fmla="*/ 4526269 h 4888705"/>
              <a:gd name="connsiteX42" fmla="*/ 614943 w 9144000"/>
              <a:gd name="connsiteY42" fmla="*/ 4526248 h 4888705"/>
              <a:gd name="connsiteX43" fmla="*/ 618343 w 9144000"/>
              <a:gd name="connsiteY43" fmla="*/ 4531317 h 4888705"/>
              <a:gd name="connsiteX44" fmla="*/ 614639 w 9144000"/>
              <a:gd name="connsiteY44" fmla="*/ 4531317 h 4888705"/>
              <a:gd name="connsiteX45" fmla="*/ 651713 w 9144000"/>
              <a:gd name="connsiteY45" fmla="*/ 4586733 h 4888705"/>
              <a:gd name="connsiteX46" fmla="*/ 614943 w 9144000"/>
              <a:gd name="connsiteY46" fmla="*/ 4641563 h 4888705"/>
              <a:gd name="connsiteX47" fmla="*/ 618154 w 9144000"/>
              <a:gd name="connsiteY47" fmla="*/ 4641563 h 4888705"/>
              <a:gd name="connsiteX48" fmla="*/ 614639 w 9144000"/>
              <a:gd name="connsiteY48" fmla="*/ 4646816 h 4888705"/>
              <a:gd name="connsiteX49" fmla="*/ 645222 w 9144000"/>
              <a:gd name="connsiteY49" fmla="*/ 4646816 h 4888705"/>
              <a:gd name="connsiteX50" fmla="*/ 668287 w 9144000"/>
              <a:gd name="connsiteY50" fmla="*/ 4611058 h 4888705"/>
              <a:gd name="connsiteX51" fmla="*/ 691332 w 9144000"/>
              <a:gd name="connsiteY51" fmla="*/ 4646816 h 4888705"/>
              <a:gd name="connsiteX52" fmla="*/ 721892 w 9144000"/>
              <a:gd name="connsiteY52" fmla="*/ 4646816 h 4888705"/>
              <a:gd name="connsiteX53" fmla="*/ 718380 w 9144000"/>
              <a:gd name="connsiteY53" fmla="*/ 4641563 h 4888705"/>
              <a:gd name="connsiteX54" fmla="*/ 722279 w 9144000"/>
              <a:gd name="connsiteY54" fmla="*/ 4641563 h 4888705"/>
              <a:gd name="connsiteX55" fmla="*/ 685184 w 9144000"/>
              <a:gd name="connsiteY55" fmla="*/ 4586217 h 4888705"/>
              <a:gd name="connsiteX56" fmla="*/ 721892 w 9144000"/>
              <a:gd name="connsiteY56" fmla="*/ 4531317 h 4888705"/>
              <a:gd name="connsiteX57" fmla="*/ 718882 w 9144000"/>
              <a:gd name="connsiteY57" fmla="*/ 4531317 h 4888705"/>
              <a:gd name="connsiteX58" fmla="*/ 722279 w 9144000"/>
              <a:gd name="connsiteY58" fmla="*/ 4526248 h 4888705"/>
              <a:gd name="connsiteX59" fmla="*/ 691695 w 9144000"/>
              <a:gd name="connsiteY59" fmla="*/ 4526248 h 4888705"/>
              <a:gd name="connsiteX60" fmla="*/ 668633 w 9144000"/>
              <a:gd name="connsiteY60" fmla="*/ 4561970 h 4888705"/>
              <a:gd name="connsiteX61" fmla="*/ 645549 w 9144000"/>
              <a:gd name="connsiteY61" fmla="*/ 4526248 h 4888705"/>
              <a:gd name="connsiteX62" fmla="*/ 574880 w 9144000"/>
              <a:gd name="connsiteY62" fmla="*/ 4526248 h 4888705"/>
              <a:gd name="connsiteX63" fmla="*/ 574880 w 9144000"/>
              <a:gd name="connsiteY63" fmla="*/ 4531317 h 4888705"/>
              <a:gd name="connsiteX64" fmla="*/ 574607 w 9144000"/>
              <a:gd name="connsiteY64" fmla="*/ 4531317 h 4888705"/>
              <a:gd name="connsiteX65" fmla="*/ 574607 w 9144000"/>
              <a:gd name="connsiteY65" fmla="*/ 4646816 h 4888705"/>
              <a:gd name="connsiteX66" fmla="*/ 599907 w 9144000"/>
              <a:gd name="connsiteY66" fmla="*/ 4646816 h 4888705"/>
              <a:gd name="connsiteX67" fmla="*/ 599907 w 9144000"/>
              <a:gd name="connsiteY67" fmla="*/ 4641563 h 4888705"/>
              <a:gd name="connsiteX68" fmla="*/ 600199 w 9144000"/>
              <a:gd name="connsiteY68" fmla="*/ 4641563 h 4888705"/>
              <a:gd name="connsiteX69" fmla="*/ 600199 w 9144000"/>
              <a:gd name="connsiteY69" fmla="*/ 4526248 h 4888705"/>
              <a:gd name="connsiteX70" fmla="*/ 392147 w 9144000"/>
              <a:gd name="connsiteY70" fmla="*/ 4526248 h 4888705"/>
              <a:gd name="connsiteX71" fmla="*/ 359499 w 9144000"/>
              <a:gd name="connsiteY71" fmla="*/ 4533817 h 4888705"/>
              <a:gd name="connsiteX72" fmla="*/ 341767 w 9144000"/>
              <a:gd name="connsiteY72" fmla="*/ 4558690 h 4888705"/>
              <a:gd name="connsiteX73" fmla="*/ 338629 w 9144000"/>
              <a:gd name="connsiteY73" fmla="*/ 4578609 h 4888705"/>
              <a:gd name="connsiteX74" fmla="*/ 338569 w 9144000"/>
              <a:gd name="connsiteY74" fmla="*/ 4583576 h 4888705"/>
              <a:gd name="connsiteX75" fmla="*/ 338539 w 9144000"/>
              <a:gd name="connsiteY75" fmla="*/ 4583762 h 4888705"/>
              <a:gd name="connsiteX76" fmla="*/ 338474 w 9144000"/>
              <a:gd name="connsiteY76" fmla="*/ 4589067 h 4888705"/>
              <a:gd name="connsiteX77" fmla="*/ 338539 w 9144000"/>
              <a:gd name="connsiteY77" fmla="*/ 4594371 h 4888705"/>
              <a:gd name="connsiteX78" fmla="*/ 347108 w 9144000"/>
              <a:gd name="connsiteY78" fmla="*/ 4626801 h 4888705"/>
              <a:gd name="connsiteX79" fmla="*/ 372063 w 9144000"/>
              <a:gd name="connsiteY79" fmla="*/ 4644798 h 4888705"/>
              <a:gd name="connsiteX80" fmla="*/ 391994 w 9144000"/>
              <a:gd name="connsiteY80" fmla="*/ 4646795 h 4888705"/>
              <a:gd name="connsiteX81" fmla="*/ 424466 w 9144000"/>
              <a:gd name="connsiteY81" fmla="*/ 4646795 h 4888705"/>
              <a:gd name="connsiteX82" fmla="*/ 424466 w 9144000"/>
              <a:gd name="connsiteY82" fmla="*/ 4641542 h 4888705"/>
              <a:gd name="connsiteX83" fmla="*/ 424623 w 9144000"/>
              <a:gd name="connsiteY83" fmla="*/ 4641542 h 4888705"/>
              <a:gd name="connsiteX84" fmla="*/ 424623 w 9144000"/>
              <a:gd name="connsiteY84" fmla="*/ 4621472 h 4888705"/>
              <a:gd name="connsiteX85" fmla="*/ 393243 w 9144000"/>
              <a:gd name="connsiteY85" fmla="*/ 4621472 h 4888705"/>
              <a:gd name="connsiteX86" fmla="*/ 373749 w 9144000"/>
              <a:gd name="connsiteY86" fmla="*/ 4614697 h 4888705"/>
              <a:gd name="connsiteX87" fmla="*/ 367993 w 9144000"/>
              <a:gd name="connsiteY87" fmla="*/ 4599654 h 4888705"/>
              <a:gd name="connsiteX88" fmla="*/ 414952 w 9144000"/>
              <a:gd name="connsiteY88" fmla="*/ 4599654 h 4888705"/>
              <a:gd name="connsiteX89" fmla="*/ 414952 w 9144000"/>
              <a:gd name="connsiteY89" fmla="*/ 4594477 h 4888705"/>
              <a:gd name="connsiteX90" fmla="*/ 415101 w 9144000"/>
              <a:gd name="connsiteY90" fmla="*/ 4594477 h 4888705"/>
              <a:gd name="connsiteX91" fmla="*/ 415101 w 9144000"/>
              <a:gd name="connsiteY91" fmla="*/ 4573270 h 4888705"/>
              <a:gd name="connsiteX92" fmla="*/ 367885 w 9144000"/>
              <a:gd name="connsiteY92" fmla="*/ 4573270 h 4888705"/>
              <a:gd name="connsiteX93" fmla="*/ 373653 w 9144000"/>
              <a:gd name="connsiteY93" fmla="*/ 4558162 h 4888705"/>
              <a:gd name="connsiteX94" fmla="*/ 393132 w 9144000"/>
              <a:gd name="connsiteY94" fmla="*/ 4551376 h 4888705"/>
              <a:gd name="connsiteX95" fmla="*/ 424487 w 9144000"/>
              <a:gd name="connsiteY95" fmla="*/ 4551376 h 4888705"/>
              <a:gd name="connsiteX96" fmla="*/ 424487 w 9144000"/>
              <a:gd name="connsiteY96" fmla="*/ 4546275 h 4888705"/>
              <a:gd name="connsiteX97" fmla="*/ 424644 w 9144000"/>
              <a:gd name="connsiteY97" fmla="*/ 4546275 h 4888705"/>
              <a:gd name="connsiteX98" fmla="*/ 424644 w 9144000"/>
              <a:gd name="connsiteY98" fmla="*/ 4526248 h 4888705"/>
              <a:gd name="connsiteX99" fmla="*/ 221879 w 9144000"/>
              <a:gd name="connsiteY99" fmla="*/ 4526205 h 4888705"/>
              <a:gd name="connsiteX100" fmla="*/ 221879 w 9144000"/>
              <a:gd name="connsiteY100" fmla="*/ 4641542 h 4888705"/>
              <a:gd name="connsiteX101" fmla="*/ 221879 w 9144000"/>
              <a:gd name="connsiteY101" fmla="*/ 4641542 h 4888705"/>
              <a:gd name="connsiteX102" fmla="*/ 221879 w 9144000"/>
              <a:gd name="connsiteY102" fmla="*/ 4646795 h 4888705"/>
              <a:gd name="connsiteX103" fmla="*/ 266421 w 9144000"/>
              <a:gd name="connsiteY103" fmla="*/ 4646795 h 4888705"/>
              <a:gd name="connsiteX104" fmla="*/ 276429 w 9144000"/>
              <a:gd name="connsiteY104" fmla="*/ 4646709 h 4888705"/>
              <a:gd name="connsiteX105" fmla="*/ 283903 w 9144000"/>
              <a:gd name="connsiteY105" fmla="*/ 4646280 h 4888705"/>
              <a:gd name="connsiteX106" fmla="*/ 289680 w 9144000"/>
              <a:gd name="connsiteY106" fmla="*/ 4645506 h 4888705"/>
              <a:gd name="connsiteX107" fmla="*/ 294684 w 9144000"/>
              <a:gd name="connsiteY107" fmla="*/ 4644218 h 4888705"/>
              <a:gd name="connsiteX108" fmla="*/ 309932 w 9144000"/>
              <a:gd name="connsiteY108" fmla="*/ 4635455 h 4888705"/>
              <a:gd name="connsiteX109" fmla="*/ 319146 w 9144000"/>
              <a:gd name="connsiteY109" fmla="*/ 4619950 h 4888705"/>
              <a:gd name="connsiteX110" fmla="*/ 322711 w 9144000"/>
              <a:gd name="connsiteY110" fmla="*/ 4605238 h 4888705"/>
              <a:gd name="connsiteX111" fmla="*/ 323999 w 9144000"/>
              <a:gd name="connsiteY111" fmla="*/ 4589281 h 4888705"/>
              <a:gd name="connsiteX112" fmla="*/ 323853 w 9144000"/>
              <a:gd name="connsiteY112" fmla="*/ 4586906 h 4888705"/>
              <a:gd name="connsiteX113" fmla="*/ 324078 w 9144000"/>
              <a:gd name="connsiteY113" fmla="*/ 4584120 h 4888705"/>
              <a:gd name="connsiteX114" fmla="*/ 323305 w 9144000"/>
              <a:gd name="connsiteY114" fmla="*/ 4571598 h 4888705"/>
              <a:gd name="connsiteX115" fmla="*/ 320983 w 9144000"/>
              <a:gd name="connsiteY115" fmla="*/ 4559912 h 4888705"/>
              <a:gd name="connsiteX116" fmla="*/ 317351 w 9144000"/>
              <a:gd name="connsiteY116" fmla="*/ 4549791 h 4888705"/>
              <a:gd name="connsiteX117" fmla="*/ 312687 w 9144000"/>
              <a:gd name="connsiteY117" fmla="*/ 4542093 h 4888705"/>
              <a:gd name="connsiteX118" fmla="*/ 295084 w 9144000"/>
              <a:gd name="connsiteY118" fmla="*/ 4529914 h 4888705"/>
              <a:gd name="connsiteX119" fmla="*/ 266434 w 9144000"/>
              <a:gd name="connsiteY119" fmla="*/ 4526205 h 4888705"/>
              <a:gd name="connsiteX120" fmla="*/ 582231 w 9144000"/>
              <a:gd name="connsiteY120" fmla="*/ 4262745 h 4888705"/>
              <a:gd name="connsiteX121" fmla="*/ 472745 w 9144000"/>
              <a:gd name="connsiteY121" fmla="*/ 4297846 h 4888705"/>
              <a:gd name="connsiteX122" fmla="*/ 472745 w 9144000"/>
              <a:gd name="connsiteY122" fmla="*/ 4298253 h 4888705"/>
              <a:gd name="connsiteX123" fmla="*/ 477628 w 9144000"/>
              <a:gd name="connsiteY123" fmla="*/ 4300220 h 4888705"/>
              <a:gd name="connsiteX124" fmla="*/ 472551 w 9144000"/>
              <a:gd name="connsiteY124" fmla="*/ 4302551 h 4888705"/>
              <a:gd name="connsiteX125" fmla="*/ 472551 w 9144000"/>
              <a:gd name="connsiteY125" fmla="*/ 4302959 h 4888705"/>
              <a:gd name="connsiteX126" fmla="*/ 498339 w 9144000"/>
              <a:gd name="connsiteY126" fmla="*/ 4313373 h 4888705"/>
              <a:gd name="connsiteX127" fmla="*/ 508455 w 9144000"/>
              <a:gd name="connsiteY127" fmla="*/ 4337198 h 4888705"/>
              <a:gd name="connsiteX128" fmla="*/ 505823 w 9144000"/>
              <a:gd name="connsiteY128" fmla="*/ 4348707 h 4888705"/>
              <a:gd name="connsiteX129" fmla="*/ 454068 w 9144000"/>
              <a:gd name="connsiteY129" fmla="*/ 4414620 h 4888705"/>
              <a:gd name="connsiteX130" fmla="*/ 419116 w 9144000"/>
              <a:gd name="connsiteY130" fmla="*/ 4470382 h 4888705"/>
              <a:gd name="connsiteX131" fmla="*/ 419942 w 9144000"/>
              <a:gd name="connsiteY131" fmla="*/ 4471069 h 4888705"/>
              <a:gd name="connsiteX132" fmla="*/ 418964 w 9144000"/>
              <a:gd name="connsiteY132" fmla="*/ 4475362 h 4888705"/>
              <a:gd name="connsiteX133" fmla="*/ 430952 w 9144000"/>
              <a:gd name="connsiteY133" fmla="*/ 4485357 h 4888705"/>
              <a:gd name="connsiteX134" fmla="*/ 588588 w 9144000"/>
              <a:gd name="connsiteY134" fmla="*/ 4398700 h 4888705"/>
              <a:gd name="connsiteX135" fmla="*/ 622414 w 9144000"/>
              <a:gd name="connsiteY135" fmla="*/ 4307254 h 4888705"/>
              <a:gd name="connsiteX136" fmla="*/ 622090 w 9144000"/>
              <a:gd name="connsiteY136" fmla="*/ 4306183 h 4888705"/>
              <a:gd name="connsiteX137" fmla="*/ 622724 w 9144000"/>
              <a:gd name="connsiteY137" fmla="*/ 4302542 h 4888705"/>
              <a:gd name="connsiteX138" fmla="*/ 582231 w 9144000"/>
              <a:gd name="connsiteY138" fmla="*/ 4262745 h 4888705"/>
              <a:gd name="connsiteX139" fmla="*/ 477012 w 9144000"/>
              <a:gd name="connsiteY139" fmla="*/ 4185642 h 4888705"/>
              <a:gd name="connsiteX140" fmla="*/ 356598 w 9144000"/>
              <a:gd name="connsiteY140" fmla="*/ 4273659 h 4888705"/>
              <a:gd name="connsiteX141" fmla="*/ 322746 w 9144000"/>
              <a:gd name="connsiteY141" fmla="*/ 4364960 h 4888705"/>
              <a:gd name="connsiteX142" fmla="*/ 323227 w 9144000"/>
              <a:gd name="connsiteY142" fmla="*/ 4366544 h 4888705"/>
              <a:gd name="connsiteX143" fmla="*/ 322667 w 9144000"/>
              <a:gd name="connsiteY143" fmla="*/ 4369771 h 4888705"/>
              <a:gd name="connsiteX144" fmla="*/ 363129 w 9144000"/>
              <a:gd name="connsiteY144" fmla="*/ 4409631 h 4888705"/>
              <a:gd name="connsiteX145" fmla="*/ 472551 w 9144000"/>
              <a:gd name="connsiteY145" fmla="*/ 4374474 h 4888705"/>
              <a:gd name="connsiteX146" fmla="*/ 472551 w 9144000"/>
              <a:gd name="connsiteY146" fmla="*/ 4374088 h 4888705"/>
              <a:gd name="connsiteX147" fmla="*/ 467513 w 9144000"/>
              <a:gd name="connsiteY147" fmla="*/ 4372052 h 4888705"/>
              <a:gd name="connsiteX148" fmla="*/ 472746 w 9144000"/>
              <a:gd name="connsiteY148" fmla="*/ 4369656 h 4888705"/>
              <a:gd name="connsiteX149" fmla="*/ 472746 w 9144000"/>
              <a:gd name="connsiteY149" fmla="*/ 4369269 h 4888705"/>
              <a:gd name="connsiteX150" fmla="*/ 446938 w 9144000"/>
              <a:gd name="connsiteY150" fmla="*/ 4358865 h 4888705"/>
              <a:gd name="connsiteX151" fmla="*/ 436850 w 9144000"/>
              <a:gd name="connsiteY151" fmla="*/ 4335168 h 4888705"/>
              <a:gd name="connsiteX152" fmla="*/ 439499 w 9144000"/>
              <a:gd name="connsiteY152" fmla="*/ 4323554 h 4888705"/>
              <a:gd name="connsiteX153" fmla="*/ 491214 w 9144000"/>
              <a:gd name="connsiteY153" fmla="*/ 4257536 h 4888705"/>
              <a:gd name="connsiteX154" fmla="*/ 526139 w 9144000"/>
              <a:gd name="connsiteY154" fmla="*/ 4201685 h 4888705"/>
              <a:gd name="connsiteX155" fmla="*/ 525466 w 9144000"/>
              <a:gd name="connsiteY155" fmla="*/ 4201124 h 4888705"/>
              <a:gd name="connsiteX156" fmla="*/ 526375 w 9144000"/>
              <a:gd name="connsiteY156" fmla="*/ 4197141 h 4888705"/>
              <a:gd name="connsiteX157" fmla="*/ 514378 w 9144000"/>
              <a:gd name="connsiteY157" fmla="*/ 4187162 h 4888705"/>
              <a:gd name="connsiteX158" fmla="*/ 477012 w 9144000"/>
              <a:gd name="connsiteY158" fmla="*/ 4185642 h 4888705"/>
              <a:gd name="connsiteX159" fmla="*/ 0 w 9144000"/>
              <a:gd name="connsiteY159" fmla="*/ 0 h 4888705"/>
              <a:gd name="connsiteX160" fmla="*/ 9144000 w 9144000"/>
              <a:gd name="connsiteY160" fmla="*/ 0 h 4888705"/>
              <a:gd name="connsiteX161" fmla="*/ 9144000 w 9144000"/>
              <a:gd name="connsiteY161" fmla="*/ 4763729 h 4888705"/>
              <a:gd name="connsiteX162" fmla="*/ 719138 w 9144000"/>
              <a:gd name="connsiteY162" fmla="*/ 4763729 h 4888705"/>
              <a:gd name="connsiteX163" fmla="*/ 719138 w 9144000"/>
              <a:gd name="connsiteY163" fmla="*/ 4888705 h 4888705"/>
              <a:gd name="connsiteX164" fmla="*/ 223838 w 9144000"/>
              <a:gd name="connsiteY164" fmla="*/ 4888705 h 4888705"/>
              <a:gd name="connsiteX165" fmla="*/ 223838 w 9144000"/>
              <a:gd name="connsiteY165" fmla="*/ 4763729 h 4888705"/>
              <a:gd name="connsiteX166" fmla="*/ 0 w 9144000"/>
              <a:gd name="connsiteY16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9144000" h="4888705">
                <a:moveTo>
                  <a:pt x="246381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lnTo>
                  <a:pt x="296773" y="4586955"/>
                </a:lnTo>
                <a:lnTo>
                  <a:pt x="295020" y="4600909"/>
                </a:lnTo>
                <a:cubicBezTo>
                  <a:pt x="293558" y="4606227"/>
                  <a:pt x="291646" y="4610365"/>
                  <a:pt x="289238" y="4613367"/>
                </a:cubicBezTo>
                <a:cubicBezTo>
                  <a:pt x="287175" y="4615897"/>
                  <a:pt x="284209" y="4617827"/>
                  <a:pt x="280362" y="4619092"/>
                </a:cubicBezTo>
                <a:cubicBezTo>
                  <a:pt x="276514" y="4620357"/>
                  <a:pt x="271893" y="4621000"/>
                  <a:pt x="266477" y="4621000"/>
                </a:cubicBezTo>
                <a:lnTo>
                  <a:pt x="246381" y="4621000"/>
                </a:lnTo>
                <a:close/>
                <a:moveTo>
                  <a:pt x="520288" y="4526269"/>
                </a:moveTo>
                <a:cubicBezTo>
                  <a:pt x="513776" y="4526269"/>
                  <a:pt x="507500" y="4526848"/>
                  <a:pt x="501460" y="4528027"/>
                </a:cubicBezTo>
                <a:cubicBezTo>
                  <a:pt x="495421" y="4529207"/>
                  <a:pt x="489747" y="4531930"/>
                  <a:pt x="484395" y="4536218"/>
                </a:cubicBezTo>
                <a:cubicBezTo>
                  <a:pt x="478011" y="4541472"/>
                  <a:pt x="473519" y="4547861"/>
                  <a:pt x="470940" y="4555409"/>
                </a:cubicBezTo>
                <a:cubicBezTo>
                  <a:pt x="468963" y="4561220"/>
                  <a:pt x="467716" y="4567138"/>
                  <a:pt x="467114" y="4573142"/>
                </a:cubicBezTo>
                <a:lnTo>
                  <a:pt x="468032" y="4573142"/>
                </a:lnTo>
                <a:lnTo>
                  <a:pt x="466925" y="4578285"/>
                </a:lnTo>
                <a:lnTo>
                  <a:pt x="480841" y="4578285"/>
                </a:lnTo>
                <a:lnTo>
                  <a:pt x="480841" y="4594669"/>
                </a:lnTo>
                <a:lnTo>
                  <a:pt x="467114" y="4594669"/>
                </a:lnTo>
                <a:lnTo>
                  <a:pt x="468232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41542"/>
                </a:lnTo>
                <a:lnTo>
                  <a:pt x="555838" y="4641542"/>
                </a:lnTo>
                <a:lnTo>
                  <a:pt x="555838" y="4621794"/>
                </a:lnTo>
                <a:lnTo>
                  <a:pt x="519944" y="4621794"/>
                </a:lnTo>
                <a:cubicBezTo>
                  <a:pt x="518956" y="4621794"/>
                  <a:pt x="517967" y="4621601"/>
                  <a:pt x="516978" y="4621558"/>
                </a:cubicBezTo>
                <a:cubicBezTo>
                  <a:pt x="507822" y="4620593"/>
                  <a:pt x="501761" y="4616841"/>
                  <a:pt x="498795" y="4610237"/>
                </a:cubicBezTo>
                <a:lnTo>
                  <a:pt x="493630" y="4585992"/>
                </a:lnTo>
                <a:lnTo>
                  <a:pt x="498581" y="4562694"/>
                </a:ln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46017"/>
                </a:lnTo>
                <a:lnTo>
                  <a:pt x="555838" y="4546017"/>
                </a:lnTo>
                <a:lnTo>
                  <a:pt x="555838" y="4526269"/>
                </a:lnTo>
                <a:close/>
                <a:moveTo>
                  <a:pt x="614943" y="4526248"/>
                </a:moveTo>
                <a:lnTo>
                  <a:pt x="618343" y="4531317"/>
                </a:lnTo>
                <a:lnTo>
                  <a:pt x="614639" y="4531317"/>
                </a:lnTo>
                <a:lnTo>
                  <a:pt x="651713" y="4586733"/>
                </a:lnTo>
                <a:lnTo>
                  <a:pt x="614943" y="4641563"/>
                </a:lnTo>
                <a:lnTo>
                  <a:pt x="618154" y="4641563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718380" y="4641563"/>
                </a:lnTo>
                <a:lnTo>
                  <a:pt x="722279" y="4641563"/>
                </a:lnTo>
                <a:lnTo>
                  <a:pt x="685184" y="4586217"/>
                </a:lnTo>
                <a:lnTo>
                  <a:pt x="721892" y="4531317"/>
                </a:lnTo>
                <a:lnTo>
                  <a:pt x="718882" y="4531317"/>
                </a:lnTo>
                <a:lnTo>
                  <a:pt x="722279" y="4526248"/>
                </a:lnTo>
                <a:lnTo>
                  <a:pt x="691695" y="4526248"/>
                </a:lnTo>
                <a:lnTo>
                  <a:pt x="668633" y="4561970"/>
                </a:lnTo>
                <a:lnTo>
                  <a:pt x="645549" y="4526248"/>
                </a:lnTo>
                <a:close/>
                <a:moveTo>
                  <a:pt x="574880" y="4526248"/>
                </a:moveTo>
                <a:lnTo>
                  <a:pt x="574880" y="4531317"/>
                </a:lnTo>
                <a:lnTo>
                  <a:pt x="574607" y="4531317"/>
                </a:lnTo>
                <a:lnTo>
                  <a:pt x="574607" y="4646816"/>
                </a:lnTo>
                <a:lnTo>
                  <a:pt x="599907" y="4646816"/>
                </a:lnTo>
                <a:lnTo>
                  <a:pt x="599907" y="4641563"/>
                </a:lnTo>
                <a:lnTo>
                  <a:pt x="600199" y="4641563"/>
                </a:lnTo>
                <a:lnTo>
                  <a:pt x="600199" y="4526248"/>
                </a:lnTo>
                <a:close/>
                <a:moveTo>
                  <a:pt x="392147" y="4526248"/>
                </a:moveTo>
                <a:cubicBezTo>
                  <a:pt x="380906" y="4526248"/>
                  <a:pt x="369085" y="4527427"/>
                  <a:pt x="359499" y="4533817"/>
                </a:cubicBezTo>
                <a:cubicBezTo>
                  <a:pt x="350601" y="4539778"/>
                  <a:pt x="344755" y="4548483"/>
                  <a:pt x="341767" y="4558690"/>
                </a:cubicBezTo>
                <a:cubicBezTo>
                  <a:pt x="339854" y="4565144"/>
                  <a:pt x="338801" y="4571855"/>
                  <a:pt x="338629" y="4578609"/>
                </a:cubicBezTo>
                <a:lnTo>
                  <a:pt x="338569" y="4583576"/>
                </a:lnTo>
                <a:lnTo>
                  <a:pt x="338539" y="4583762"/>
                </a:ln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41542"/>
                </a:lnTo>
                <a:lnTo>
                  <a:pt x="424623" y="4641542"/>
                </a:lnTo>
                <a:lnTo>
                  <a:pt x="424623" y="4621472"/>
                </a:lnTo>
                <a:lnTo>
                  <a:pt x="393243" y="4621472"/>
                </a:lnTo>
                <a:cubicBezTo>
                  <a:pt x="386258" y="4621386"/>
                  <a:pt x="378864" y="4619821"/>
                  <a:pt x="373749" y="4614697"/>
                </a:cubicBezTo>
                <a:lnTo>
                  <a:pt x="367993" y="4599654"/>
                </a:lnTo>
                <a:lnTo>
                  <a:pt x="414952" y="4599654"/>
                </a:lnTo>
                <a:lnTo>
                  <a:pt x="414952" y="4594477"/>
                </a:lnTo>
                <a:lnTo>
                  <a:pt x="415101" y="4594477"/>
                </a:lnTo>
                <a:lnTo>
                  <a:pt x="415101" y="4573270"/>
                </a:lnTo>
                <a:lnTo>
                  <a:pt x="367885" y="4573270"/>
                </a:lnTo>
                <a:lnTo>
                  <a:pt x="373653" y="4558162"/>
                </a:ln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46275"/>
                </a:lnTo>
                <a:lnTo>
                  <a:pt x="424644" y="4546275"/>
                </a:lnTo>
                <a:lnTo>
                  <a:pt x="424644" y="4526248"/>
                </a:lnTo>
                <a:close/>
                <a:moveTo>
                  <a:pt x="221879" y="4526205"/>
                </a:moveTo>
                <a:lnTo>
                  <a:pt x="221879" y="4641542"/>
                </a:lnTo>
                <a:lnTo>
                  <a:pt x="221879" y="4641542"/>
                </a:ln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lnTo>
                  <a:pt x="323853" y="4586906"/>
                </a:lnTo>
                <a:lnTo>
                  <a:pt x="324078" y="4584120"/>
                </a:lnTo>
                <a:cubicBezTo>
                  <a:pt x="324078" y="4579853"/>
                  <a:pt x="323842" y="4575672"/>
                  <a:pt x="323305" y="4571598"/>
                </a:cubicBezTo>
                <a:cubicBezTo>
                  <a:pt x="322789" y="4567502"/>
                  <a:pt x="322015" y="4563600"/>
                  <a:pt x="320983" y="4559912"/>
                </a:cubicBezTo>
                <a:cubicBezTo>
                  <a:pt x="319952" y="4556202"/>
                  <a:pt x="318748" y="4552836"/>
                  <a:pt x="317351" y="4549791"/>
                </a:cubicBezTo>
                <a:cubicBezTo>
                  <a:pt x="315976" y="4546746"/>
                  <a:pt x="314428" y="4544173"/>
                  <a:pt x="312687" y="4542093"/>
                </a:cubicBezTo>
                <a:cubicBezTo>
                  <a:pt x="308216" y="4536454"/>
                  <a:pt x="302327" y="4532380"/>
                  <a:pt x="295084" y="4529914"/>
                </a:cubicBezTo>
                <a:cubicBezTo>
                  <a:pt x="287841" y="4527427"/>
                  <a:pt x="278277" y="4526205"/>
                  <a:pt x="266434" y="4526205"/>
                </a:cubicBezTo>
                <a:close/>
                <a:moveTo>
                  <a:pt x="582231" y="4262745"/>
                </a:moveTo>
                <a:cubicBezTo>
                  <a:pt x="545736" y="4262745"/>
                  <a:pt x="472745" y="4297846"/>
                  <a:pt x="472745" y="4297846"/>
                </a:cubicBezTo>
                <a:lnTo>
                  <a:pt x="472745" y="4298253"/>
                </a:lnTo>
                <a:lnTo>
                  <a:pt x="477628" y="4300220"/>
                </a:lnTo>
                <a:lnTo>
                  <a:pt x="472551" y="4302551"/>
                </a:lnTo>
                <a:lnTo>
                  <a:pt x="472551" y="4302959"/>
                </a:lnTo>
                <a:cubicBezTo>
                  <a:pt x="482624" y="4302959"/>
                  <a:pt x="491740" y="4306938"/>
                  <a:pt x="498339" y="4313373"/>
                </a:cubicBezTo>
                <a:lnTo>
                  <a:pt x="508455" y="4337198"/>
                </a:lnTo>
                <a:lnTo>
                  <a:pt x="505823" y="4348707"/>
                </a:lnTo>
                <a:cubicBezTo>
                  <a:pt x="498516" y="4365410"/>
                  <a:pt x="479817" y="4383979"/>
                  <a:pt x="454068" y="4414620"/>
                </a:cubicBezTo>
                <a:cubicBezTo>
                  <a:pt x="435708" y="4436491"/>
                  <a:pt x="415788" y="4457457"/>
                  <a:pt x="419116" y="4470382"/>
                </a:cubicBezTo>
                <a:lnTo>
                  <a:pt x="419942" y="4471069"/>
                </a:lnTo>
                <a:lnTo>
                  <a:pt x="418964" y="4475362"/>
                </a:lnTo>
                <a:cubicBezTo>
                  <a:pt x="420073" y="4479677"/>
                  <a:pt x="423763" y="4483097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lnTo>
                  <a:pt x="622090" y="4306183"/>
                </a:lnTo>
                <a:lnTo>
                  <a:pt x="622724" y="4302542"/>
                </a:lnTo>
                <a:cubicBezTo>
                  <a:pt x="622724" y="4286696"/>
                  <a:pt x="615309" y="4262745"/>
                  <a:pt x="582231" y="4262745"/>
                </a:cubicBezTo>
                <a:close/>
                <a:moveTo>
                  <a:pt x="477012" y="4185642"/>
                </a:moveTo>
                <a:cubicBezTo>
                  <a:pt x="436850" y="4192861"/>
                  <a:pt x="390401" y="4225270"/>
                  <a:pt x="356598" y="4273659"/>
                </a:cubicBezTo>
                <a:cubicBezTo>
                  <a:pt x="329989" y="4311740"/>
                  <a:pt x="322746" y="4342017"/>
                  <a:pt x="322746" y="4364960"/>
                </a:cubicBezTo>
                <a:lnTo>
                  <a:pt x="323227" y="4366544"/>
                </a:lnTo>
                <a:lnTo>
                  <a:pt x="322667" y="4369771"/>
                </a:ln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lnTo>
                  <a:pt x="467513" y="4372052"/>
                </a:lnTo>
                <a:lnTo>
                  <a:pt x="472746" y="4369656"/>
                </a:lnTo>
                <a:lnTo>
                  <a:pt x="472746" y="4369269"/>
                </a:lnTo>
                <a:cubicBezTo>
                  <a:pt x="462666" y="4369269"/>
                  <a:pt x="453542" y="4365292"/>
                  <a:pt x="446938" y="4358865"/>
                </a:cubicBezTo>
                <a:lnTo>
                  <a:pt x="436850" y="4335168"/>
                </a:lnTo>
                <a:lnTo>
                  <a:pt x="439499" y="4323554"/>
                </a:lnTo>
                <a:cubicBezTo>
                  <a:pt x="446822" y="4306802"/>
                  <a:pt x="465485" y="4288225"/>
                  <a:pt x="491214" y="4257536"/>
                </a:cubicBezTo>
                <a:cubicBezTo>
                  <a:pt x="509560" y="4235630"/>
                  <a:pt x="529465" y="4214630"/>
                  <a:pt x="526139" y="4201685"/>
                </a:cubicBezTo>
                <a:lnTo>
                  <a:pt x="525466" y="4201124"/>
                </a:lnTo>
                <a:lnTo>
                  <a:pt x="526375" y="4197141"/>
                </a:lnTo>
                <a:cubicBezTo>
                  <a:pt x="525266" y="4192833"/>
                  <a:pt x="521573" y="4189418"/>
                  <a:pt x="514378" y="4187162"/>
                </a:cubicBezTo>
                <a:cubicBezTo>
                  <a:pt x="503089" y="4183629"/>
                  <a:pt x="490400" y="4183236"/>
                  <a:pt x="477012" y="4185642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/>
            </a:lvl1pPr>
          </a:lstStyle>
          <a:p>
            <a:pPr lvl="0"/>
            <a:endParaRPr lang="de-DE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Name | Position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E9E2BE9E-1D8C-446D-85A8-08FC033CCC1B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B724FE3-C22A-4A3B-8D2D-4CDBB8CDA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5026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umsplatzhalter 4">
            <a:extLst>
              <a:ext uri="{FF2B5EF4-FFF2-40B4-BE49-F238E27FC236}">
                <a16:creationId xmlns:a16="http://schemas.microsoft.com/office/drawing/2014/main" id="{30FFB252-8DBC-43D7-947D-6D0E630A2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D4B6B1B9-0865-4BD5-B901-4BD47B37107A}" type="datetime1">
              <a:rPr lang="en-US" smtClean="0"/>
              <a:t>12/4/2024</a:t>
            </a:fld>
            <a:endParaRPr lang="de-DE"/>
          </a:p>
        </p:txBody>
      </p:sp>
      <p:sp>
        <p:nvSpPr>
          <p:cNvPr id="22" name="Fußzeilenplatzhalter 5">
            <a:extLst>
              <a:ext uri="{FF2B5EF4-FFF2-40B4-BE49-F238E27FC236}">
                <a16:creationId xmlns:a16="http://schemas.microsoft.com/office/drawing/2014/main" id="{686B518F-53BB-4CA3-A913-E715FB456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23" name="Foliennummernplatzhalter 6">
            <a:extLst>
              <a:ext uri="{FF2B5EF4-FFF2-40B4-BE49-F238E27FC236}">
                <a16:creationId xmlns:a16="http://schemas.microsoft.com/office/drawing/2014/main" id="{A09495AE-DF82-495B-836C-7432826C8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CAE0F9A-A37E-460C-A130-CDA3CA3A2672}"/>
              </a:ext>
            </a:extLst>
          </p:cNvPr>
          <p:cNvSpPr/>
          <p:nvPr userDrawn="1"/>
        </p:nvSpPr>
        <p:spPr>
          <a:xfrm>
            <a:off x="167100" y="5353340"/>
            <a:ext cx="1027929" cy="928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5B758B6-84D3-48A0-82E2-EC3DDCE27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58D1372-43C8-469C-BFEF-0475A8E0B1BE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D8E0DAD-6568-4872-ACC0-4A42FAAC6A7F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332A783-4A6B-46AF-8BA2-3044BD062E40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4C3BFB53-E169-451B-BE50-A31006C3D314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469E1C67-5125-486F-B740-7751E7633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  <p:sp>
        <p:nvSpPr>
          <p:cNvPr id="13" name="Bildplatzhalter 13">
            <a:extLst>
              <a:ext uri="{FF2B5EF4-FFF2-40B4-BE49-F238E27FC236}">
                <a16:creationId xmlns:a16="http://schemas.microsoft.com/office/drawing/2014/main" id="{C4B0C8F6-FA24-44C3-BD17-A7B3F2AF75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87B37ABB-2707-4356-B886-46D684EC03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Name | Position</a:t>
            </a:r>
          </a:p>
        </p:txBody>
      </p:sp>
      <p:sp>
        <p:nvSpPr>
          <p:cNvPr id="36" name="Titel 14">
            <a:extLst>
              <a:ext uri="{FF2B5EF4-FFF2-40B4-BE49-F238E27FC236}">
                <a16:creationId xmlns:a16="http://schemas.microsoft.com/office/drawing/2014/main" id="{D4601035-F60D-4F4E-85AB-041AAFF3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89939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umsplatzhalter 4">
            <a:extLst>
              <a:ext uri="{FF2B5EF4-FFF2-40B4-BE49-F238E27FC236}">
                <a16:creationId xmlns:a16="http://schemas.microsoft.com/office/drawing/2014/main" id="{C900DD45-E98C-4AF1-8ABA-DD1AAD7B6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2FFDFD9E-95FB-494F-9061-1701B4D6862D}" type="datetime1">
              <a:rPr lang="en-US" smtClean="0"/>
              <a:t>12/4/2024</a:t>
            </a:fld>
            <a:endParaRPr lang="de-DE"/>
          </a:p>
        </p:txBody>
      </p:sp>
      <p:sp>
        <p:nvSpPr>
          <p:cNvPr id="21" name="Fußzeilenplatzhalter 5">
            <a:extLst>
              <a:ext uri="{FF2B5EF4-FFF2-40B4-BE49-F238E27FC236}">
                <a16:creationId xmlns:a16="http://schemas.microsoft.com/office/drawing/2014/main" id="{7BD29701-A9E0-4008-9759-EC22B344A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22" name="Foliennummernplatzhalter 6">
            <a:extLst>
              <a:ext uri="{FF2B5EF4-FFF2-40B4-BE49-F238E27FC236}">
                <a16:creationId xmlns:a16="http://schemas.microsoft.com/office/drawing/2014/main" id="{FA1D5538-66ED-4F98-AF37-D72E88C7B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5B758B6-84D3-48A0-82E2-EC3DDCE27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58D1372-43C8-469C-BFEF-0475A8E0B1BE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D8E0DAD-6568-4872-ACC0-4A42FAAC6A7F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332A783-4A6B-46AF-8BA2-3044BD062E40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4C3BFB53-E169-451B-BE50-A31006C3D314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469E1C67-5125-486F-B740-7751E7633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  <p:sp>
        <p:nvSpPr>
          <p:cNvPr id="13" name="Bildplatzhalter 13">
            <a:extLst>
              <a:ext uri="{FF2B5EF4-FFF2-40B4-BE49-F238E27FC236}">
                <a16:creationId xmlns:a16="http://schemas.microsoft.com/office/drawing/2014/main" id="{C4B0C8F6-FA24-44C3-BD17-A7B3F2AF75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87B37ABB-2707-4356-B886-46D684EC03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Name | Position</a:t>
            </a:r>
          </a:p>
        </p:txBody>
      </p:sp>
      <p:sp>
        <p:nvSpPr>
          <p:cNvPr id="36" name="Titel 14">
            <a:extLst>
              <a:ext uri="{FF2B5EF4-FFF2-40B4-BE49-F238E27FC236}">
                <a16:creationId xmlns:a16="http://schemas.microsoft.com/office/drawing/2014/main" id="{D4601035-F60D-4F4E-85AB-041AAFF3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08375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13">
            <a:extLst>
              <a:ext uri="{FF2B5EF4-FFF2-40B4-BE49-F238E27FC236}">
                <a16:creationId xmlns:a16="http://schemas.microsoft.com/office/drawing/2014/main" id="{6A5785A9-422B-42B6-84EE-B8AB305879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rgbClr val="1C3F4D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D87BF6E9-669F-4CCB-9925-548D452551F3}" type="datetime1">
              <a:rPr lang="en-US" smtClean="0"/>
              <a:t>12/4/2024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75147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3">
            <a:extLst>
              <a:ext uri="{FF2B5EF4-FFF2-40B4-BE49-F238E27FC236}">
                <a16:creationId xmlns:a16="http://schemas.microsoft.com/office/drawing/2014/main" id="{9E508D00-C8A8-458B-8BB0-7252729298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F7166C3-477B-4FF5-ADE7-1655D8A08B30}"/>
              </a:ext>
            </a:extLst>
          </p:cNvPr>
          <p:cNvSpPr/>
          <p:nvPr userDrawn="1"/>
        </p:nvSpPr>
        <p:spPr>
          <a:xfrm>
            <a:off x="167100" y="5353340"/>
            <a:ext cx="1027929" cy="928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3EE3A32-590D-406A-87D5-0422E969194C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AC85BE47-20E9-484F-BF49-CAC88BDFDE9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6FD3D706-D5AB-455A-9795-30ACB2B859A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0E3FC7D9-A47F-46FC-8543-583142C444DD}" type="datetime1">
              <a:rPr lang="en-US" smtClean="0"/>
              <a:t>12/4/2024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00452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ark - 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3">
            <a:extLst>
              <a:ext uri="{FF2B5EF4-FFF2-40B4-BE49-F238E27FC236}">
                <a16:creationId xmlns:a16="http://schemas.microsoft.com/office/drawing/2014/main" id="{9E508D00-C8A8-458B-8BB0-7252729298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F7166C3-477B-4FF5-ADE7-1655D8A08B30}"/>
              </a:ext>
            </a:extLst>
          </p:cNvPr>
          <p:cNvSpPr/>
          <p:nvPr userDrawn="1"/>
        </p:nvSpPr>
        <p:spPr>
          <a:xfrm>
            <a:off x="167100" y="5353340"/>
            <a:ext cx="1027929" cy="928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3EE3A32-590D-406A-87D5-0422E969194C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AC85BE47-20E9-484F-BF49-CAC88BDFDE9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6FD3D706-D5AB-455A-9795-30ACB2B859A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620555CA-7169-4BA1-914D-3B5C5BB5C3C9}" type="datetime1">
              <a:rPr lang="en-US" smtClean="0"/>
              <a:t>12/4/2024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67076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m_Bild_Logo_farbi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B5B758B6-84D3-48A0-82E2-EC3DDCE27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58D1372-43C8-469C-BFEF-0475A8E0B1BE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D8E0DAD-6568-4872-ACC0-4A42FAAC6A7F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332A783-4A6B-46AF-8BA2-3044BD062E40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4C3BFB53-E169-451B-BE50-A31006C3D314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469E1C67-5125-486F-B740-7751E7633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  <p:sp>
        <p:nvSpPr>
          <p:cNvPr id="13" name="Bildplatzhalter 13">
            <a:extLst>
              <a:ext uri="{FF2B5EF4-FFF2-40B4-BE49-F238E27FC236}">
                <a16:creationId xmlns:a16="http://schemas.microsoft.com/office/drawing/2014/main" id="{C4B0C8F6-FA24-44C3-BD17-A7B3F2AF75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87B37ABB-2707-4356-B886-46D684EC03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Name | Position</a:t>
            </a:r>
          </a:p>
        </p:txBody>
      </p:sp>
      <p:sp>
        <p:nvSpPr>
          <p:cNvPr id="36" name="Titel 14">
            <a:extLst>
              <a:ext uri="{FF2B5EF4-FFF2-40B4-BE49-F238E27FC236}">
                <a16:creationId xmlns:a16="http://schemas.microsoft.com/office/drawing/2014/main" id="{D4601035-F60D-4F4E-85AB-041AAFF3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55731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light -  chan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B2A624F-39E4-486D-96D3-A4E6B22D2265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7DA4899-3E91-467C-A3E9-27E833BDEB2C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B5626AC-388D-4B36-83F7-0047DB3F0E0D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6CFFC97F-B39C-4D38-9EC8-D0CFE0B96A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1" y="903778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2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/>
              <a:t>Mastertitelformat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58A4AF2-9C55-4B97-9689-2CE052AD9DF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fld id="{C489FDC5-0289-4DD2-8CBA-6E7552FA2B2F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4F48DE-3194-4CF4-8EB1-D5281F66E5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48581BF-51A0-4690-9477-DDF8C1A7A28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08422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D37CA1AE-7364-4157-ABF4-1756032098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1" y="903778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2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/>
              <a:t>Mastertitelformat bearbeiten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C19FB1B-5325-417A-A1C2-C9D00E5828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90E8CA32-FB82-4E43-90F1-1AFA5FCCB79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0D3D3CC0-F06C-4CEA-9B63-C287827CF87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F6B8A5-E45E-4622-8F3F-34379A163B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/>
            <a:fld id="{25319DA8-21A7-45F6-866F-60DB20D72832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903606-3707-460F-8607-6478F6E58D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F1468E-A96C-43AB-82E2-615475034A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67437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dark - 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D37CA1AE-7364-4157-ABF4-1756032098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1" y="903778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2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/>
              <a:t>Mastertitelformat bearbeiten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C19FB1B-5325-417A-A1C2-C9D00E5828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90E8CA32-FB82-4E43-90F1-1AFA5FCCB79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0D3D3CC0-F06C-4CEA-9B63-C287827CF87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F6B8A5-E45E-4622-8F3F-34379A163B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/>
            <a:fld id="{BB95A752-4C3D-42C9-9648-DD911A915D2E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903606-3707-460F-8607-6478F6E58D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F1468E-A96C-43AB-82E2-615475034A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57088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3 light - chan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E70EEB64-8022-4CF2-98C9-7776C451F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9FFB79BC-6E4B-4CA1-A754-6BDD799F7D6B}" type="datetime1">
              <a:rPr lang="en-US" smtClean="0"/>
              <a:t>12/4/2024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2C039191-31E3-46F7-B9E5-12CA419E7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5FA30116-B9FD-4E09-93F9-7A4950F8B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20BAA01-9B75-42BE-BD21-8DB3FEA9D4A6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5"/>
            <a:ext cx="667200" cy="609928"/>
            <a:chOff x="3462337" y="1557433"/>
            <a:chExt cx="2217610" cy="2032062"/>
          </a:xfrm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EE7CE88-F764-4126-B7BB-249E22E23B6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2AAAA5E5-0BAE-4BDF-83DF-11004C394965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25" name="Titel 14">
            <a:extLst>
              <a:ext uri="{FF2B5EF4-FFF2-40B4-BE49-F238E27FC236}">
                <a16:creationId xmlns:a16="http://schemas.microsoft.com/office/drawing/2014/main" id="{8881F0F0-6E5E-4C74-8700-A154030A2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0" y="1962600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8FECECBE-6F0B-4586-A6E7-93DB53EC76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1"/>
            <a:ext cx="1684867" cy="3759999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3" b="1" i="1">
                <a:solidFill>
                  <a:schemeClr val="accent2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4320722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3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8DA7475D-D2F3-420A-8496-CBD3BAD00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1CF0EB39-62B1-4858-B586-4709F2C4719F}" type="datetime1">
              <a:rPr lang="en-US" smtClean="0"/>
              <a:t>12/4/2024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FDEA3880-A5ED-4D6F-9AA9-D15002CFA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FEB4B338-3F4D-4735-878B-521B3FDCC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2870200" y="1962600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14F88C-A984-4C8A-9F04-8B6BE5C46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1"/>
            <a:ext cx="1684867" cy="3759999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3" b="1" i="1"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/>
              <a:t>0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39B390B-96B3-4606-9B5E-1271515140E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0517E1DF-C0FC-4709-B437-B5B0563F730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64BE8E01-A524-40B5-B54A-6E76D2918C20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402872056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3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3ADC6881-DD78-4C0B-B58B-E1A5C0933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2A724A18-92AF-4792-8631-3B1375097EDC}" type="datetime1">
              <a:rPr lang="en-US" smtClean="0"/>
              <a:t>12/4/2024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1247E59F-3334-456E-BF35-D3CAD5A12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D2B0174C-C055-49E1-A3C3-3871C28B9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39B390B-96B3-4606-9B5E-1271515140E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0517E1DF-C0FC-4709-B437-B5B0563F730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64BE8E01-A524-40B5-B54A-6E76D2918C20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0" name="Titel 14">
            <a:extLst>
              <a:ext uri="{FF2B5EF4-FFF2-40B4-BE49-F238E27FC236}">
                <a16:creationId xmlns:a16="http://schemas.microsoft.com/office/drawing/2014/main" id="{096C110B-46DE-40B2-A182-73A27D7FC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0" y="1962600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A34599EC-4A90-49E6-9D71-36E55CC95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1"/>
            <a:ext cx="1684867" cy="3759999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3" b="1" i="1"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7263107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light - chan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447D548-FCF0-49D6-831F-0DCA09668C8F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7ECFA1C-5DD3-4AC6-BF99-50166D33EB80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7DC5097-384E-4DEA-AD50-027975D00ABE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901EBE45-1EBD-46CD-86CC-0AF73C1600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BDBBA6A3-2C7B-4115-8A6E-C39F873B5D86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49689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CAFADFA-E086-42A9-A438-EFFC84139830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C745D989-EB1F-48B9-957E-9E8104746509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34E06C7-A34E-45B5-8C16-B7A4C1CC0D6E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1" name="Bildplatzhalter 13">
            <a:extLst>
              <a:ext uri="{FF2B5EF4-FFF2-40B4-BE49-F238E27FC236}">
                <a16:creationId xmlns:a16="http://schemas.microsoft.com/office/drawing/2014/main" id="{F73CA471-20C9-4B06-8306-7F665679AD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900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E173F0D3-C73D-44B6-9463-5A205AA55A00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749584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9B2C020-8D34-46CF-B7EC-55BB8126A2CA}"/>
              </a:ext>
            </a:extLst>
          </p:cNvPr>
          <p:cNvSpPr/>
          <p:nvPr userDrawn="1"/>
        </p:nvSpPr>
        <p:spPr>
          <a:xfrm>
            <a:off x="167100" y="5353340"/>
            <a:ext cx="1027929" cy="928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1" name="Bildplatzhalter 13">
            <a:extLst>
              <a:ext uri="{FF2B5EF4-FFF2-40B4-BE49-F238E27FC236}">
                <a16:creationId xmlns:a16="http://schemas.microsoft.com/office/drawing/2014/main" id="{F73CA471-20C9-4B06-8306-7F665679AD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900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5A93F67-2EB0-4A99-8C9D-8F35F43F626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470CF396-78D1-4507-974D-25354E24F962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1FB0B24-8BCF-47C4-9DA1-EF6E147375C1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739A079D-E142-4EE9-91CC-7C982ECFE56F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54941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95028" y="643200"/>
            <a:ext cx="10209600" cy="715200"/>
          </a:xfrm>
          <a:prstGeom prst="rect">
            <a:avLst/>
          </a:prstGeom>
        </p:spPr>
        <p:txBody>
          <a:bodyPr/>
          <a:lstStyle>
            <a:lvl1pPr>
              <a:defRPr sz="3733" b="1" i="1" baseline="0"/>
            </a:lvl1pPr>
          </a:lstStyle>
          <a:p>
            <a:r>
              <a:rPr lang="de-DE" dirty="0"/>
              <a:t>Agenda – 1 </a:t>
            </a:r>
            <a:r>
              <a:rPr lang="de-DE" dirty="0" err="1"/>
              <a:t>column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0BCB6FBF-0517-4025-858B-8A53C76D89BD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5F632C-30E6-4035-9A33-2DAC523A9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8" y="1612901"/>
            <a:ext cx="10210800" cy="4368799"/>
          </a:xfrm>
        </p:spPr>
        <p:txBody>
          <a:bodyPr>
            <a:normAutofit/>
          </a:bodyPr>
          <a:lstStyle>
            <a:lvl1pPr marL="594769" indent="-594769">
              <a:lnSpc>
                <a:spcPct val="100000"/>
              </a:lnSpc>
              <a:spcAft>
                <a:spcPts val="1600"/>
              </a:spcAft>
              <a:buSzPct val="100000"/>
              <a:buFont typeface="+mj-lt"/>
              <a:buAutoNum type="arabicPeriod"/>
              <a:defRPr sz="2667"/>
            </a:lvl1pPr>
            <a:lvl2pPr marL="958827" indent="-241294">
              <a:lnSpc>
                <a:spcPct val="100000"/>
              </a:lnSpc>
              <a:spcAft>
                <a:spcPts val="1600"/>
              </a:spcAft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0962001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 and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8A2F282F-C6AF-49BC-A98C-952A49A21A9D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7C4CFD1-12D3-421F-A94C-9E703646CF20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1FEBAC4-EACE-4E61-8F8B-0EC73B4E5E64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971445BC-F6B0-415E-916E-816F72A24C97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6530FD-ACE3-4CAB-8215-F1C043DC7E0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fld id="{512CF166-18E9-43AE-927A-0629CB1D0EF7}" type="datetime1">
              <a:rPr lang="en-US" smtClean="0"/>
              <a:t>12/4/2024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C5A6DC-88B7-47C6-9278-6BA8A3420DC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58039C-9BE2-44BE-8187-7D707C6BBD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19" name="Titelplatzhalter 1">
            <a:extLst>
              <a:ext uri="{FF2B5EF4-FFF2-40B4-BE49-F238E27FC236}">
                <a16:creationId xmlns:a16="http://schemas.microsoft.com/office/drawing/2014/main" id="{3814C89C-BD6E-49B5-BE31-87926B15E7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95028" y="641351"/>
            <a:ext cx="10210800" cy="7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AD508F26-9B53-4D40-8B0B-EA0F0BDB22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9" y="1612901"/>
            <a:ext cx="4757039" cy="4368799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3551129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C35A851D-929B-4AE8-BA88-B84F230426EC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5F632C-30E6-4035-9A33-2DAC523A9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8" y="1612901"/>
            <a:ext cx="10210800" cy="4368799"/>
          </a:xfrm>
        </p:spPr>
        <p:txBody>
          <a:bodyPr numCol="2" spcCol="720000">
            <a:normAutofit/>
          </a:bodyPr>
          <a:lstStyle>
            <a:lvl1pPr marL="594769" indent="-594769">
              <a:lnSpc>
                <a:spcPct val="100000"/>
              </a:lnSpc>
              <a:spcAft>
                <a:spcPts val="1600"/>
              </a:spcAft>
              <a:buSzPct val="100000"/>
              <a:buFont typeface="+mj-lt"/>
              <a:buAutoNum type="arabicPeriod"/>
              <a:tabLst/>
              <a:defRPr sz="2400"/>
            </a:lvl1pPr>
            <a:lvl2pPr marL="958827" indent="-241294">
              <a:lnSpc>
                <a:spcPct val="100000"/>
              </a:lnSpc>
              <a:spcAft>
                <a:spcPts val="1600"/>
              </a:spcAft>
              <a:defRPr sz="2133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AD03B66-B09A-4148-9A60-30040EF4A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GB" sz="3733" baseline="0" dirty="0"/>
            </a:lvl1pPr>
          </a:lstStyle>
          <a:p>
            <a:pPr lvl="0"/>
            <a:r>
              <a:rPr lang="de-DE" dirty="0"/>
              <a:t>Agenda – 2 </a:t>
            </a:r>
            <a:r>
              <a:rPr lang="de-DE" dirty="0" err="1"/>
              <a:t>columns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935509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A80FAC8-8930-4364-97E8-3017A04C7A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028" y="1612901"/>
            <a:ext cx="10210800" cy="4368799"/>
          </a:xfrm>
        </p:spPr>
        <p:txBody>
          <a:bodyPr/>
          <a:lstStyle>
            <a:lvl1pPr>
              <a:lnSpc>
                <a:spcPct val="100000"/>
              </a:lnSpc>
              <a:spcAft>
                <a:spcPts val="1600"/>
              </a:spcAft>
              <a:defRPr/>
            </a:lvl1pPr>
            <a:lvl2pPr>
              <a:lnSpc>
                <a:spcPct val="100000"/>
              </a:lnSpc>
              <a:spcAft>
                <a:spcPts val="1600"/>
              </a:spcAft>
              <a:defRPr sz="2400"/>
            </a:lvl2pPr>
            <a:lvl3pPr>
              <a:lnSpc>
                <a:spcPct val="100000"/>
              </a:lnSpc>
              <a:spcAft>
                <a:spcPts val="1600"/>
              </a:spcAft>
              <a:defRPr sz="2133"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276EBFF-1A25-43AB-88E5-CF1CF07B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1F0AD3BF-3BB6-4957-8486-E5854461D6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fld id="{680461B4-170C-4CDA-970F-5067970C6189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247B1FD5-20CA-4683-8A3E-B3003CCE5A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231ED4D-1B7D-49EF-8251-BAC13A4FD2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716242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0C1F9A28-9154-451C-BD31-1D3094678AB7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3637110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dlin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82EE879A-245A-43A3-9BD4-E508E6F68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50C78EA0-5AC2-4F35-A2F6-053730B83FA3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73935440-9C6B-471F-BE7B-6C972F363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976E6755-9CAE-410A-BAC5-1E1BC2550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969008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adline only - no footer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4">
            <a:extLst>
              <a:ext uri="{FF2B5EF4-FFF2-40B4-BE49-F238E27FC236}">
                <a16:creationId xmlns:a16="http://schemas.microsoft.com/office/drawing/2014/main" id="{B9E6AE02-0D61-48C6-8B5D-C1B03A955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393828EB-A0F3-40F3-901D-322DEF46C46E}" type="datetime1">
              <a:rPr lang="en-US" smtClean="0"/>
              <a:t>12/4/2024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712850A1-9368-41B0-A11E-E48DEE851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47D23A51-A0F5-451D-8865-FC7A0DF41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Bildplatzhalter 13">
            <a:extLst>
              <a:ext uri="{FF2B5EF4-FFF2-40B4-BE49-F238E27FC236}">
                <a16:creationId xmlns:a16="http://schemas.microsoft.com/office/drawing/2014/main" id="{263E82CE-0603-49B5-87DF-59458DD3007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4285899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F0117EB-FB55-4F9A-8E99-8CA079DE7D24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A99A0A1-091F-40C3-993C-AB7EB6E407E5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F9370F1-FA45-47AE-9552-C4C42960E595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271C9B84-85A4-4C78-A85D-A48AF702D6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20848CCA-D595-44CD-91AE-D3675ADB6F0B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508568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schwarz enthält.&#10;&#10;Automatisch generierte Beschreibung">
            <a:extLst>
              <a:ext uri="{FF2B5EF4-FFF2-40B4-BE49-F238E27FC236}">
                <a16:creationId xmlns:a16="http://schemas.microsoft.com/office/drawing/2014/main" id="{AB553C71-04CC-4D52-8607-FEE5E34C3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1000"/>
          </a:blip>
          <a:srcRect t="-15" b="11197"/>
          <a:stretch>
            <a:fillRect/>
          </a:stretch>
        </p:blipFill>
        <p:spPr>
          <a:xfrm>
            <a:off x="0" y="423334"/>
            <a:ext cx="12192000" cy="60938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94784DB-A30A-4489-ADC0-89421A2ECEB5}"/>
              </a:ext>
            </a:extLst>
          </p:cNvPr>
          <p:cNvSpPr>
            <a:spLocks/>
          </p:cNvSpPr>
          <p:nvPr userDrawn="1"/>
        </p:nvSpPr>
        <p:spPr>
          <a:xfrm>
            <a:off x="0" y="6518090"/>
            <a:ext cx="1323291" cy="3399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24CD3C5-6F00-4133-A1A3-4024D2CBA4AA}"/>
              </a:ext>
            </a:extLst>
          </p:cNvPr>
          <p:cNvSpPr>
            <a:spLocks/>
          </p:cNvSpPr>
          <p:nvPr userDrawn="1"/>
        </p:nvSpPr>
        <p:spPr>
          <a:xfrm>
            <a:off x="1" y="6345288"/>
            <a:ext cx="295839" cy="51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F8869A5-B280-404E-B78F-C4863A009477}"/>
              </a:ext>
            </a:extLst>
          </p:cNvPr>
          <p:cNvSpPr>
            <a:spLocks/>
          </p:cNvSpPr>
          <p:nvPr userDrawn="1"/>
        </p:nvSpPr>
        <p:spPr>
          <a:xfrm>
            <a:off x="953579" y="6345288"/>
            <a:ext cx="11238421" cy="1825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DDA5CDE8-FB13-4FAC-B048-5D16D5D197C0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4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207F527-F747-4478-891B-2F092DC66A64}"/>
              </a:ext>
            </a:extLst>
          </p:cNvPr>
          <p:cNvGrpSpPr/>
          <p:nvPr userDrawn="1"/>
        </p:nvGrpSpPr>
        <p:grpSpPr>
          <a:xfrm>
            <a:off x="3553737" y="2497402"/>
            <a:ext cx="690359" cy="378407"/>
            <a:chOff x="2888289" y="1815731"/>
            <a:chExt cx="517769" cy="283805"/>
          </a:xfrm>
        </p:grpSpPr>
        <p:sp>
          <p:nvSpPr>
            <p:cNvPr id="17" name="Oval 40">
              <a:extLst>
                <a:ext uri="{FF2B5EF4-FFF2-40B4-BE49-F238E27FC236}">
                  <a16:creationId xmlns:a16="http://schemas.microsoft.com/office/drawing/2014/main" id="{BD016D09-0EE9-4EE1-B612-2017601B89FF}"/>
                </a:ext>
              </a:extLst>
            </p:cNvPr>
            <p:cNvSpPr/>
            <p:nvPr/>
          </p:nvSpPr>
          <p:spPr>
            <a:xfrm>
              <a:off x="2971975" y="2027536"/>
              <a:ext cx="72000" cy="7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108000" bIns="108000" rtlCol="0" anchor="ctr"/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EFFB461E-0A89-4AB2-A8B9-C84522C80990}"/>
                </a:ext>
              </a:extLst>
            </p:cNvPr>
            <p:cNvSpPr txBox="1"/>
            <p:nvPr/>
          </p:nvSpPr>
          <p:spPr>
            <a:xfrm>
              <a:off x="2888289" y="1815731"/>
              <a:ext cx="51776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New York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E0A46C4-7189-4A86-9F87-A0CC6040CE86}"/>
              </a:ext>
            </a:extLst>
          </p:cNvPr>
          <p:cNvGrpSpPr/>
          <p:nvPr userDrawn="1"/>
        </p:nvGrpSpPr>
        <p:grpSpPr>
          <a:xfrm>
            <a:off x="2459883" y="2917812"/>
            <a:ext cx="413437" cy="306523"/>
            <a:chOff x="2281003" y="2098292"/>
            <a:chExt cx="310078" cy="229892"/>
          </a:xfrm>
        </p:grpSpPr>
        <p:sp>
          <p:nvSpPr>
            <p:cNvPr id="20" name="Oval 41">
              <a:extLst>
                <a:ext uri="{FF2B5EF4-FFF2-40B4-BE49-F238E27FC236}">
                  <a16:creationId xmlns:a16="http://schemas.microsoft.com/office/drawing/2014/main" id="{856B4FF0-8F0F-4910-97F4-133811A876CA}"/>
                </a:ext>
              </a:extLst>
            </p:cNvPr>
            <p:cNvSpPr/>
            <p:nvPr/>
          </p:nvSpPr>
          <p:spPr>
            <a:xfrm>
              <a:off x="2465932" y="2256184"/>
              <a:ext cx="72000" cy="7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108000" bIns="108000" rtlCol="0" anchor="ctr"/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BentonSans-Book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417258C4-AA8E-4443-B62F-EA4702D8E5E7}"/>
                </a:ext>
              </a:extLst>
            </p:cNvPr>
            <p:cNvSpPr txBox="1"/>
            <p:nvPr/>
          </p:nvSpPr>
          <p:spPr>
            <a:xfrm>
              <a:off x="2281003" y="2098292"/>
              <a:ext cx="310078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Dallas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1A0BE0B-79F4-4B6E-971D-72A6C6370C4B}"/>
              </a:ext>
            </a:extLst>
          </p:cNvPr>
          <p:cNvGrpSpPr/>
          <p:nvPr userDrawn="1"/>
        </p:nvGrpSpPr>
        <p:grpSpPr>
          <a:xfrm>
            <a:off x="2608662" y="2491627"/>
            <a:ext cx="690359" cy="394475"/>
            <a:chOff x="2618590" y="1803680"/>
            <a:chExt cx="517769" cy="295856"/>
          </a:xfrm>
        </p:grpSpPr>
        <p:sp>
          <p:nvSpPr>
            <p:cNvPr id="23" name="Oval 40">
              <a:extLst>
                <a:ext uri="{FF2B5EF4-FFF2-40B4-BE49-F238E27FC236}">
                  <a16:creationId xmlns:a16="http://schemas.microsoft.com/office/drawing/2014/main" id="{FE83A84C-E80F-4118-BAB4-8506C8BF3A4A}"/>
                </a:ext>
              </a:extLst>
            </p:cNvPr>
            <p:cNvSpPr/>
            <p:nvPr/>
          </p:nvSpPr>
          <p:spPr>
            <a:xfrm>
              <a:off x="2971975" y="2027536"/>
              <a:ext cx="72000" cy="7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108000" bIns="108000" rtlCol="0" anchor="ctr"/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B292CB72-14A6-4E4D-90BC-6B0AB36A87FA}"/>
                </a:ext>
              </a:extLst>
            </p:cNvPr>
            <p:cNvSpPr txBox="1"/>
            <p:nvPr/>
          </p:nvSpPr>
          <p:spPr>
            <a:xfrm>
              <a:off x="2618590" y="1803680"/>
              <a:ext cx="51776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Chicago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055B09A-3EFB-4B5A-B473-FDC4AA31AEBA}"/>
              </a:ext>
            </a:extLst>
          </p:cNvPr>
          <p:cNvGrpSpPr/>
          <p:nvPr userDrawn="1"/>
        </p:nvGrpSpPr>
        <p:grpSpPr>
          <a:xfrm>
            <a:off x="3233882" y="2923684"/>
            <a:ext cx="690359" cy="367144"/>
            <a:chOff x="2295013" y="1690986"/>
            <a:chExt cx="517769" cy="275358"/>
          </a:xfrm>
        </p:grpSpPr>
        <p:sp>
          <p:nvSpPr>
            <p:cNvPr id="26" name="Oval 40">
              <a:extLst>
                <a:ext uri="{FF2B5EF4-FFF2-40B4-BE49-F238E27FC236}">
                  <a16:creationId xmlns:a16="http://schemas.microsoft.com/office/drawing/2014/main" id="{4AA712BD-38EE-4AD9-BA43-ADAA2FCBABCB}"/>
                </a:ext>
              </a:extLst>
            </p:cNvPr>
            <p:cNvSpPr/>
            <p:nvPr/>
          </p:nvSpPr>
          <p:spPr>
            <a:xfrm>
              <a:off x="2444925" y="1690986"/>
              <a:ext cx="72000" cy="7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108000" bIns="108000" rtlCol="0" anchor="ctr"/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850F7B2-4FA2-4204-9A36-B7057543D352}"/>
                </a:ext>
              </a:extLst>
            </p:cNvPr>
            <p:cNvSpPr txBox="1"/>
            <p:nvPr/>
          </p:nvSpPr>
          <p:spPr>
            <a:xfrm>
              <a:off x="2295013" y="1750900"/>
              <a:ext cx="51776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Richmond</a:t>
              </a: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69FDFF77-2A60-4435-A459-50E604FB92BF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431800"/>
          </a:xfrm>
          <a:prstGeom prst="rect">
            <a:avLst/>
          </a:prstGeom>
          <a:solidFill>
            <a:srgbClr val="0827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</p:spTree>
    <p:extLst>
      <p:ext uri="{BB962C8B-B14F-4D97-AF65-F5344CB8AC3E}">
        <p14:creationId xmlns:p14="http://schemas.microsoft.com/office/powerpoint/2010/main" val="29007895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3">
            <a:extLst>
              <a:ext uri="{FF2B5EF4-FFF2-40B4-BE49-F238E27FC236}">
                <a16:creationId xmlns:a16="http://schemas.microsoft.com/office/drawing/2014/main" id="{EEFE86FD-29EA-42AD-AE46-700B2AFFA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AFC52B98-1F74-4C3A-B719-8784E4010A35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4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849719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3">
            <a:extLst>
              <a:ext uri="{FF2B5EF4-FFF2-40B4-BE49-F238E27FC236}">
                <a16:creationId xmlns:a16="http://schemas.microsoft.com/office/drawing/2014/main" id="{EEFE86FD-29EA-42AD-AE46-700B2AFFA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1788878B-DC75-47E1-BAEC-EFB3631F4FDD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4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992775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ight - 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umsplatzhalter 4">
            <a:extLst>
              <a:ext uri="{FF2B5EF4-FFF2-40B4-BE49-F238E27FC236}">
                <a16:creationId xmlns:a16="http://schemas.microsoft.com/office/drawing/2014/main" id="{0A4527D4-C9CB-48CE-A995-94EFAA5995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FF4D71F1-E941-4881-94F6-9A11CB9B89DC}" type="datetime1">
              <a:rPr lang="en-US" smtClean="0"/>
              <a:t>12/4/2024</a:t>
            </a:fld>
            <a:endParaRPr lang="de-DE"/>
          </a:p>
        </p:txBody>
      </p:sp>
      <p:sp>
        <p:nvSpPr>
          <p:cNvPr id="20" name="Fußzeilenplatzhalter 5">
            <a:extLst>
              <a:ext uri="{FF2B5EF4-FFF2-40B4-BE49-F238E27FC236}">
                <a16:creationId xmlns:a16="http://schemas.microsoft.com/office/drawing/2014/main" id="{BC16214E-375E-4EDD-8C32-93218D384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AF601D6E-8680-4C9D-9358-7FE918B82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4035D6A-AB0F-4C24-ABAE-EAC28AA7985C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362C2D3-2FCC-45CA-8EC6-A2B6F9F229DE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FAD7925F-DA33-4F8B-8FAC-289A06B6C2E4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E0891FC5-A69E-4F72-AF69-2252989145F0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7" name="Bildplatzhalter 13">
            <a:extLst>
              <a:ext uri="{FF2B5EF4-FFF2-40B4-BE49-F238E27FC236}">
                <a16:creationId xmlns:a16="http://schemas.microsoft.com/office/drawing/2014/main" id="{E2C4A4C3-9FBD-4BCE-A9E8-52B14321893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EE437C3-8615-4298-8E2D-6F47EE4D9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1635727"/>
            <a:ext cx="9840384" cy="712901"/>
          </a:xfrm>
        </p:spPr>
        <p:txBody>
          <a:bodyPr/>
          <a:lstStyle>
            <a:lvl1pPr>
              <a:defRPr sz="3733">
                <a:solidFill>
                  <a:schemeClr val="accent2"/>
                </a:solidFill>
              </a:defRPr>
            </a:lvl1pPr>
          </a:lstStyle>
          <a:p>
            <a:endParaRPr lang="de-DE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EAFB55CC-531F-4BAA-8A5A-5DFB33180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5300" y="5518429"/>
            <a:ext cx="9840384" cy="420562"/>
          </a:xfrm>
          <a:noFill/>
          <a:ln>
            <a:noFill/>
          </a:ln>
        </p:spPr>
        <p:txBody>
          <a:bodyPr wrap="square" lIns="91436" tIns="45719" rIns="91436" bIns="45719" anchor="b">
            <a:spAutoFit/>
          </a:bodyPr>
          <a:lstStyle>
            <a:lvl1pPr>
              <a:lnSpc>
                <a:spcPct val="100000"/>
              </a:lnSpc>
              <a:buNone/>
              <a:defRPr lang="de-DE" sz="2133" dirty="0" smtClean="0">
                <a:solidFill>
                  <a:schemeClr val="accent2"/>
                </a:solidFill>
                <a:latin typeface="Arial" charset="0"/>
                <a:cs typeface="ＭＳ Ｐゴシック" charset="0"/>
              </a:defRPr>
            </a:lvl1pPr>
            <a:lvl2pPr>
              <a:buNone/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2pPr>
            <a:lvl3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3pPr>
            <a:lvl4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4pPr>
            <a:lvl5pPr>
              <a:defRPr lang="de-DE" sz="3200" dirty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5pPr>
          </a:lstStyle>
          <a:p>
            <a:pPr lvl="0" defTabSz="54314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/>
              <a:t>Mastertextformat bearbeiten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AD37318-020F-4ED0-B113-35BD81BF8ED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945A5BB2-DFE8-40A9-89C0-0A3B28A8BFB1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405D22D-FC87-4572-AA02-FAE0BE38893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3035590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 and im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6F79BF87-9824-4E84-978B-7413A4CA06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C4D5CFB-19DE-4637-B9E9-38AAD79C85E5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B4A115C1-3530-4E61-B786-E2A95303F38F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7DBD90FF-A9C3-42D2-93A0-703222A1C133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971445BC-F6B0-415E-916E-816F72A24C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507281-AC63-4612-A5AF-7CFE3C59643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fld id="{03AE5263-62E9-40A0-8609-F06A09402D4E}" type="datetime1">
              <a:rPr lang="en-US" smtClean="0"/>
              <a:t>12/4/2024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ACDD16B-887D-4D2A-96F1-E91D8CBC4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9C5582D-1A0E-4586-AE55-54F88C1784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16" name="Titelplatzhalter 1">
            <a:extLst>
              <a:ext uri="{FF2B5EF4-FFF2-40B4-BE49-F238E27FC236}">
                <a16:creationId xmlns:a16="http://schemas.microsoft.com/office/drawing/2014/main" id="{92F1ABF4-412C-4AA8-B63D-AAADE93661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95028" y="641351"/>
            <a:ext cx="10210800" cy="7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92A263F6-3250-4E9F-A1F0-5FE62CCF1B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9" y="1612901"/>
            <a:ext cx="4757039" cy="4368799"/>
          </a:xfrm>
        </p:spPr>
        <p:txBody>
          <a:bodyPr/>
          <a:lstStyle>
            <a:lvl1pPr>
              <a:buClrTx/>
              <a:defRPr sz="2400">
                <a:solidFill>
                  <a:schemeClr val="bg1"/>
                </a:solidFill>
              </a:defRPr>
            </a:lvl1pPr>
            <a:lvl2pPr>
              <a:buClrTx/>
              <a:defRPr sz="2133">
                <a:solidFill>
                  <a:schemeClr val="bg1"/>
                </a:solidFill>
              </a:defRPr>
            </a:lvl2pPr>
            <a:lvl3pPr>
              <a:buClrTx/>
              <a:defRPr sz="1867"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55336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dark - 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1629B6DD-A1C6-4427-AE0A-6616BE251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737C3144-8DCA-4951-B344-2211055F4231}" type="datetime1">
              <a:rPr lang="en-US" smtClean="0"/>
              <a:t>12/4/2024</a:t>
            </a:fld>
            <a:endParaRPr lang="de-DE"/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0F726876-E961-4FDF-B857-916ABFB3D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34361259-2035-4CF0-8AE2-EAF9C6466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CBB1FF7-BC9A-4EA0-BE29-1037ED42F28A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CD4D9A3D-BEC2-4F4B-ABE9-A89FAA3AB1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ctr">
              <a:buNone/>
              <a:defRPr lang="de-DE" sz="1467" noProof="0" dirty="0">
                <a:solidFill>
                  <a:schemeClr val="accent1"/>
                </a:solidFill>
              </a:defRPr>
            </a:lvl1pPr>
          </a:lstStyle>
          <a:p>
            <a:pPr lvl="0" algn="ctr">
              <a:buNone/>
            </a:pPr>
            <a:r>
              <a:rPr lang="de-DE" noProof="0"/>
              <a:t>Bild auf Platzhalter ziehen oder durch Klicken auf Symbol hinzufügen</a:t>
            </a:r>
          </a:p>
          <a:p>
            <a:pPr lvl="0" algn="ctr">
              <a:buNone/>
            </a:pPr>
            <a:endParaRPr lang="de-DE" noProof="0"/>
          </a:p>
          <a:p>
            <a:pPr lvl="0" algn="ctr">
              <a:buNone/>
            </a:pPr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55CB32-E313-4284-A77A-88824D833B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1635727"/>
            <a:ext cx="9840384" cy="712901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172530-799F-4EC1-909A-E1CD311D5C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5300" y="5518429"/>
            <a:ext cx="9840384" cy="420562"/>
          </a:xfrm>
          <a:noFill/>
          <a:ln>
            <a:noFill/>
          </a:ln>
        </p:spPr>
        <p:txBody>
          <a:bodyPr wrap="square" lIns="91436" tIns="45719" rIns="91436" bIns="45719" anchor="b">
            <a:spAutoFit/>
          </a:bodyPr>
          <a:lstStyle>
            <a:lvl1pPr>
              <a:lnSpc>
                <a:spcPct val="100000"/>
              </a:lnSpc>
              <a:buNone/>
              <a:defRPr lang="de-DE" sz="2133" dirty="0" smtClean="0">
                <a:solidFill>
                  <a:srgbClr val="FFFFFF"/>
                </a:solidFill>
                <a:latin typeface="Arial" charset="0"/>
                <a:cs typeface="ＭＳ Ｐゴシック" charset="0"/>
              </a:defRPr>
            </a:lvl1pPr>
            <a:lvl2pPr>
              <a:buNone/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2pPr>
            <a:lvl3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3pPr>
            <a:lvl4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4pPr>
            <a:lvl5pPr>
              <a:defRPr lang="de-DE" sz="3200" dirty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5pPr>
          </a:lstStyle>
          <a:p>
            <a:pPr lvl="0" defTabSz="54314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8823096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umsplatzhalter 4">
            <a:extLst>
              <a:ext uri="{FF2B5EF4-FFF2-40B4-BE49-F238E27FC236}">
                <a16:creationId xmlns:a16="http://schemas.microsoft.com/office/drawing/2014/main" id="{CD67A386-8309-4412-8BEE-384B47B7D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AA17FB03-1894-4E06-BAB1-3C34465F55CC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20" name="Fußzeilenplatzhalter 5">
            <a:extLst>
              <a:ext uri="{FF2B5EF4-FFF2-40B4-BE49-F238E27FC236}">
                <a16:creationId xmlns:a16="http://schemas.microsoft.com/office/drawing/2014/main" id="{C368B28F-FA75-4CEE-8D0C-F889C54E3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D6555C0F-F6A9-4A8B-A32F-105B947D5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3" name="Grafik 2" descr="Ein Bild, das Himmel, draußen, Stadt, Gebäude enthält.&#10;&#10;Automatisch generierte Beschreibung">
            <a:extLst>
              <a:ext uri="{FF2B5EF4-FFF2-40B4-BE49-F238E27FC236}">
                <a16:creationId xmlns:a16="http://schemas.microsoft.com/office/drawing/2014/main" id="{6B75EE0D-0B15-4CF1-B8B0-8CD1BAAC705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406FA80-A150-4B25-BB61-1FA355B0ED24}"/>
              </a:ext>
            </a:extLst>
          </p:cNvPr>
          <p:cNvSpPr/>
          <p:nvPr userDrawn="1"/>
        </p:nvSpPr>
        <p:spPr>
          <a:xfrm>
            <a:off x="0" y="-6002"/>
            <a:ext cx="6096000" cy="687000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E4A00F4-AE91-42DC-98C7-EB4818822AB8}"/>
              </a:ext>
            </a:extLst>
          </p:cNvPr>
          <p:cNvSpPr>
            <a:spLocks/>
          </p:cNvSpPr>
          <p:nvPr userDrawn="1"/>
        </p:nvSpPr>
        <p:spPr>
          <a:xfrm>
            <a:off x="0" y="6351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2407458" y="1265836"/>
            <a:ext cx="3570956" cy="1161424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8CDBBD-3B6E-4D23-8311-2FA038E7EB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0D3BEDB4-E85C-48F0-817B-877AE5E93B2C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7A44FC4-520B-4A69-BE39-4099DFB1B06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8AA40C-CE9F-47CA-AD4F-AE79F31CD2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789" y="2734933"/>
            <a:ext cx="5219679" cy="328295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 b="1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D4DEAAA9-1BC4-45F0-AD80-1CC510D853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789" y="720740"/>
            <a:ext cx="1570361" cy="1570361"/>
          </a:xfrm>
        </p:spPr>
        <p:txBody>
          <a:bodyPr>
            <a:normAutofit/>
          </a:bodyPr>
          <a:lstStyle>
            <a:lvl1pPr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CC60CCC8-D10A-42A9-A182-6992376F29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789" y="3386045"/>
            <a:ext cx="5219679" cy="287259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867" b="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112160438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1A1E84B-20DC-F1E4-69D3-6F3AFB645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BD25AD9F-9E88-4514-BB9A-7D6C15666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7CB54ED8-5817-4DBB-866C-42C5F2CB7A5E}" type="datetime1">
              <a:rPr lang="de-DE" smtClean="0"/>
              <a:t>04.12.2024</a:t>
            </a:fld>
            <a:endParaRPr lang="de-DE"/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7882281A-9790-4284-8FD9-DFBA5B6E4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Cloudrouter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6598C315-E626-49FB-8A4D-5A6700B0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6206" y="6515090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864830" y="2715685"/>
            <a:ext cx="5874639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4830" y="3891039"/>
            <a:ext cx="5874639" cy="287259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867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Name | Position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5218B0-229B-9CA8-79B4-6F56C6C38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6206" y="6515090"/>
            <a:ext cx="959076" cy="196863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4D48B27-271E-B230-707E-70A34E6D364D}"/>
              </a:ext>
            </a:extLst>
          </p:cNvPr>
          <p:cNvGrpSpPr>
            <a:grpSpLocks/>
          </p:cNvGrpSpPr>
          <p:nvPr userDrawn="1"/>
        </p:nvGrpSpPr>
        <p:grpSpPr>
          <a:xfrm>
            <a:off x="891449" y="5439874"/>
            <a:ext cx="1064352" cy="97298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9C20D438-C7EB-43EA-B392-CB60761B792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A9BA1A75-F829-EC20-331B-1E5595988CA4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</p:spTree>
    <p:extLst>
      <p:ext uri="{BB962C8B-B14F-4D97-AF65-F5344CB8AC3E}">
        <p14:creationId xmlns:p14="http://schemas.microsoft.com/office/powerpoint/2010/main" val="104628718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BD25AD9F-9E88-4514-BB9A-7D6C15666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7CB54ED8-5817-4DBB-866C-42C5F2CB7A5E}" type="datetime1">
              <a:rPr lang="de-DE" smtClean="0"/>
              <a:t>04.12.2024</a:t>
            </a:fld>
            <a:endParaRPr lang="de-DE"/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7882281A-9790-4284-8FD9-DFBA5B6E4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Cloudrouter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6598C315-E626-49FB-8A4D-5A6700B0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90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864830" y="2152286"/>
            <a:ext cx="7068439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4830" y="3119038"/>
            <a:ext cx="7068439" cy="328295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Name | Position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5218B0-229B-9CA8-79B4-6F56C6C380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90"/>
            <a:ext cx="959076" cy="196863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4D48B27-271E-B230-707E-70A34E6D364D}"/>
              </a:ext>
            </a:extLst>
          </p:cNvPr>
          <p:cNvGrpSpPr>
            <a:grpSpLocks/>
          </p:cNvGrpSpPr>
          <p:nvPr userDrawn="1"/>
        </p:nvGrpSpPr>
        <p:grpSpPr>
          <a:xfrm>
            <a:off x="465172" y="5214857"/>
            <a:ext cx="1253561" cy="1145956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9C20D438-C7EB-43EA-B392-CB60761B792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A9BA1A75-F829-EC20-331B-1E5595988CA4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</p:spTree>
    <p:extLst>
      <p:ext uri="{BB962C8B-B14F-4D97-AF65-F5344CB8AC3E}">
        <p14:creationId xmlns:p14="http://schemas.microsoft.com/office/powerpoint/2010/main" val="319663665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95028" y="643200"/>
            <a:ext cx="10209600" cy="715200"/>
          </a:xfrm>
          <a:prstGeom prst="rect">
            <a:avLst/>
          </a:prstGeom>
        </p:spPr>
        <p:txBody>
          <a:bodyPr/>
          <a:lstStyle>
            <a:lvl1pPr>
              <a:defRPr sz="3733" b="1" i="1" baseline="0"/>
            </a:lvl1pPr>
          </a:lstStyle>
          <a:p>
            <a:r>
              <a:rPr lang="de-DE"/>
              <a:t>Agenda – 1 </a:t>
            </a:r>
            <a:r>
              <a:rPr lang="de-DE" err="1"/>
              <a:t>column</a:t>
            </a:r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5F632C-30E6-4035-9A33-2DAC523A9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8" y="1612902"/>
            <a:ext cx="10210800" cy="4368799"/>
          </a:xfrm>
        </p:spPr>
        <p:txBody>
          <a:bodyPr>
            <a:normAutofit/>
          </a:bodyPr>
          <a:lstStyle>
            <a:lvl1pPr marL="594758" indent="-594758">
              <a:lnSpc>
                <a:spcPct val="100000"/>
              </a:lnSpc>
              <a:spcAft>
                <a:spcPts val="1600"/>
              </a:spcAft>
              <a:buSzPct val="100000"/>
              <a:buFont typeface="+mj-lt"/>
              <a:buAutoNum type="arabicPeriod"/>
              <a:defRPr sz="2667"/>
            </a:lvl1pPr>
            <a:lvl2pPr marL="958811" indent="-241290">
              <a:lnSpc>
                <a:spcPct val="100000"/>
              </a:lnSpc>
              <a:spcAft>
                <a:spcPts val="1600"/>
              </a:spcAft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9029004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D0078A1-B0B6-69EF-936E-5A82D0090D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95028" y="643200"/>
            <a:ext cx="10209600" cy="715200"/>
          </a:xfrm>
          <a:prstGeom prst="rect">
            <a:avLst/>
          </a:prstGeom>
        </p:spPr>
        <p:txBody>
          <a:bodyPr/>
          <a:lstStyle>
            <a:lvl1pPr>
              <a:defRPr sz="3733" b="1" i="1" baseline="0">
                <a:solidFill>
                  <a:schemeClr val="accent2"/>
                </a:solidFill>
              </a:defRPr>
            </a:lvl1pPr>
          </a:lstStyle>
          <a:p>
            <a:r>
              <a:rPr lang="de-DE"/>
              <a:t>Agenda – 1 </a:t>
            </a:r>
            <a:r>
              <a:rPr lang="de-DE" err="1"/>
              <a:t>column</a:t>
            </a:r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5F632C-30E6-4035-9A33-2DAC523A9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8" y="1612902"/>
            <a:ext cx="10210800" cy="4368799"/>
          </a:xfrm>
        </p:spPr>
        <p:txBody>
          <a:bodyPr>
            <a:normAutofit/>
          </a:bodyPr>
          <a:lstStyle>
            <a:lvl1pPr marL="594758" indent="-594758">
              <a:lnSpc>
                <a:spcPct val="100000"/>
              </a:lnSpc>
              <a:spcAft>
                <a:spcPts val="1600"/>
              </a:spcAft>
              <a:buSzPct val="100000"/>
              <a:buFont typeface="+mj-lt"/>
              <a:buAutoNum type="arabicPeriod"/>
              <a:defRPr sz="2667">
                <a:solidFill>
                  <a:schemeClr val="accent2"/>
                </a:solidFill>
              </a:defRPr>
            </a:lvl1pPr>
            <a:lvl2pPr marL="958811" indent="-241290">
              <a:lnSpc>
                <a:spcPct val="100000"/>
              </a:lnSpc>
              <a:spcAft>
                <a:spcPts val="1600"/>
              </a:spcAft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D89E432-D6B8-50C5-7152-F96E63149FF2}"/>
              </a:ext>
            </a:extLst>
          </p:cNvPr>
          <p:cNvGrpSpPr/>
          <p:nvPr userDrawn="1"/>
        </p:nvGrpSpPr>
        <p:grpSpPr>
          <a:xfrm>
            <a:off x="335360" y="5939793"/>
            <a:ext cx="667200" cy="609928"/>
            <a:chOff x="221879" y="4184118"/>
            <a:chExt cx="500400" cy="457446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58645922-1A0E-B055-249B-89F0C3F406C9}"/>
                </a:ext>
              </a:extLst>
            </p:cNvPr>
            <p:cNvSpPr/>
            <p:nvPr userDrawn="1"/>
          </p:nvSpPr>
          <p:spPr>
            <a:xfrm>
              <a:off x="322746" y="4184118"/>
              <a:ext cx="203996" cy="220639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C635F646-A289-5802-34C4-F16AED5D9393}"/>
                </a:ext>
              </a:extLst>
            </p:cNvPr>
            <p:cNvSpPr/>
            <p:nvPr userDrawn="1"/>
          </p:nvSpPr>
          <p:spPr>
            <a:xfrm>
              <a:off x="221879" y="4262746"/>
              <a:ext cx="500400" cy="378818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34CFBD30-DE08-4634-992E-CDC64F776B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6206" y="6400491"/>
            <a:ext cx="959076" cy="1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477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D0078A1-B0B6-69EF-936E-5A82D0090D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8082A3-D234-A12F-C017-6F9C801A6D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5028" y="1612902"/>
            <a:ext cx="10210800" cy="4368799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160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110000"/>
              </a:lnSpc>
              <a:spcAft>
                <a:spcPts val="1600"/>
              </a:spcAft>
              <a:defRPr>
                <a:solidFill>
                  <a:schemeClr val="accent2"/>
                </a:solidFill>
              </a:defRPr>
            </a:lvl2pPr>
            <a:lvl3pPr>
              <a:lnSpc>
                <a:spcPct val="110000"/>
              </a:lnSpc>
              <a:spcAft>
                <a:spcPts val="1600"/>
              </a:spcAft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95028" y="643200"/>
            <a:ext cx="10209600" cy="715200"/>
          </a:xfrm>
          <a:prstGeom prst="rect">
            <a:avLst/>
          </a:prstGeom>
        </p:spPr>
        <p:txBody>
          <a:bodyPr/>
          <a:lstStyle>
            <a:lvl1pPr>
              <a:defRPr sz="3733" b="1" i="1" baseline="0">
                <a:solidFill>
                  <a:schemeClr val="accent2"/>
                </a:solidFill>
              </a:defRPr>
            </a:lvl1pPr>
          </a:lstStyle>
          <a:p>
            <a:r>
              <a:rPr lang="de-DE"/>
              <a:t>Agenda – 1 </a:t>
            </a:r>
            <a:r>
              <a:rPr lang="de-DE" err="1"/>
              <a:t>column</a:t>
            </a:r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D89E432-D6B8-50C5-7152-F96E63149FF2}"/>
              </a:ext>
            </a:extLst>
          </p:cNvPr>
          <p:cNvGrpSpPr/>
          <p:nvPr userDrawn="1"/>
        </p:nvGrpSpPr>
        <p:grpSpPr>
          <a:xfrm>
            <a:off x="335360" y="5939793"/>
            <a:ext cx="667200" cy="609928"/>
            <a:chOff x="221879" y="4184118"/>
            <a:chExt cx="500400" cy="457446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58645922-1A0E-B055-249B-89F0C3F406C9}"/>
                </a:ext>
              </a:extLst>
            </p:cNvPr>
            <p:cNvSpPr/>
            <p:nvPr userDrawn="1"/>
          </p:nvSpPr>
          <p:spPr>
            <a:xfrm>
              <a:off x="322746" y="4184118"/>
              <a:ext cx="203996" cy="220639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C635F646-A289-5802-34C4-F16AED5D9393}"/>
                </a:ext>
              </a:extLst>
            </p:cNvPr>
            <p:cNvSpPr/>
            <p:nvPr userDrawn="1"/>
          </p:nvSpPr>
          <p:spPr>
            <a:xfrm>
              <a:off x="221879" y="4262746"/>
              <a:ext cx="500400" cy="378818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34CFBD30-DE08-4634-992E-CDC64F776B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6206" y="6400491"/>
            <a:ext cx="959076" cy="1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355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umsplatzhalter 4">
            <a:extLst>
              <a:ext uri="{FF2B5EF4-FFF2-40B4-BE49-F238E27FC236}">
                <a16:creationId xmlns:a16="http://schemas.microsoft.com/office/drawing/2014/main" id="{6DFC9EB9-61E8-453D-82FE-65E2B621C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4611FB4C-EC02-4D0A-AEF8-D832A7FF912A}" type="datetime1">
              <a:rPr lang="de-DE" smtClean="0"/>
              <a:t>04.12.2024</a:t>
            </a:fld>
            <a:endParaRPr lang="de-DE"/>
          </a:p>
        </p:txBody>
      </p:sp>
      <p:sp>
        <p:nvSpPr>
          <p:cNvPr id="20" name="Fußzeilenplatzhalter 5">
            <a:extLst>
              <a:ext uri="{FF2B5EF4-FFF2-40B4-BE49-F238E27FC236}">
                <a16:creationId xmlns:a16="http://schemas.microsoft.com/office/drawing/2014/main" id="{F744CCF6-1232-448B-89B9-0D7F952B7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Cloudrouter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3CD954D5-C6B5-4ADA-A288-7C2D23B39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10BF5BF-B3E3-41DB-A87D-B2D045E25E6D}"/>
              </a:ext>
            </a:extLst>
          </p:cNvPr>
          <p:cNvSpPr/>
          <p:nvPr userDrawn="1"/>
        </p:nvSpPr>
        <p:spPr>
          <a:xfrm>
            <a:off x="130177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en-GB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B6070F9D-D27C-4DA1-9BE1-FC1F214DDAD4}"/>
              </a:ext>
            </a:extLst>
          </p:cNvPr>
          <p:cNvSpPr/>
          <p:nvPr userDrawn="1"/>
        </p:nvSpPr>
        <p:spPr>
          <a:xfrm>
            <a:off x="430328" y="5578826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4536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D154D46-A649-4903-B2A6-332DB78C1D2F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4536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034AFCBD-4DE2-41E9-9AF0-2DDAF407BE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4"/>
            <a:ext cx="12192000" cy="6518273"/>
          </a:xfrm>
          <a:custGeom>
            <a:avLst/>
            <a:gdLst>
              <a:gd name="connsiteX0" fmla="*/ 246381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6773 w 9144000"/>
              <a:gd name="connsiteY5" fmla="*/ 4586955 h 4888705"/>
              <a:gd name="connsiteX6" fmla="*/ 295020 w 9144000"/>
              <a:gd name="connsiteY6" fmla="*/ 4600909 h 4888705"/>
              <a:gd name="connsiteX7" fmla="*/ 289238 w 9144000"/>
              <a:gd name="connsiteY7" fmla="*/ 4613367 h 4888705"/>
              <a:gd name="connsiteX8" fmla="*/ 280362 w 9144000"/>
              <a:gd name="connsiteY8" fmla="*/ 4619092 h 4888705"/>
              <a:gd name="connsiteX9" fmla="*/ 266477 w 9144000"/>
              <a:gd name="connsiteY9" fmla="*/ 4621000 h 4888705"/>
              <a:gd name="connsiteX10" fmla="*/ 246381 w 9144000"/>
              <a:gd name="connsiteY10" fmla="*/ 4621000 h 4888705"/>
              <a:gd name="connsiteX11" fmla="*/ 520288 w 9144000"/>
              <a:gd name="connsiteY11" fmla="*/ 4526269 h 4888705"/>
              <a:gd name="connsiteX12" fmla="*/ 501460 w 9144000"/>
              <a:gd name="connsiteY12" fmla="*/ 4528027 h 4888705"/>
              <a:gd name="connsiteX13" fmla="*/ 484395 w 9144000"/>
              <a:gd name="connsiteY13" fmla="*/ 4536218 h 4888705"/>
              <a:gd name="connsiteX14" fmla="*/ 470940 w 9144000"/>
              <a:gd name="connsiteY14" fmla="*/ 4555409 h 4888705"/>
              <a:gd name="connsiteX15" fmla="*/ 467114 w 9144000"/>
              <a:gd name="connsiteY15" fmla="*/ 4573142 h 4888705"/>
              <a:gd name="connsiteX16" fmla="*/ 468032 w 9144000"/>
              <a:gd name="connsiteY16" fmla="*/ 4573142 h 4888705"/>
              <a:gd name="connsiteX17" fmla="*/ 466925 w 9144000"/>
              <a:gd name="connsiteY17" fmla="*/ 4578285 h 4888705"/>
              <a:gd name="connsiteX18" fmla="*/ 480841 w 9144000"/>
              <a:gd name="connsiteY18" fmla="*/ 4578285 h 4888705"/>
              <a:gd name="connsiteX19" fmla="*/ 480841 w 9144000"/>
              <a:gd name="connsiteY19" fmla="*/ 4594669 h 4888705"/>
              <a:gd name="connsiteX20" fmla="*/ 467114 w 9144000"/>
              <a:gd name="connsiteY20" fmla="*/ 4594669 h 4888705"/>
              <a:gd name="connsiteX21" fmla="*/ 468232 w 9144000"/>
              <a:gd name="connsiteY21" fmla="*/ 4599848 h 4888705"/>
              <a:gd name="connsiteX22" fmla="*/ 466925 w 9144000"/>
              <a:gd name="connsiteY22" fmla="*/ 4599848 h 4888705"/>
              <a:gd name="connsiteX23" fmla="*/ 470747 w 9144000"/>
              <a:gd name="connsiteY23" fmla="*/ 4617609 h 4888705"/>
              <a:gd name="connsiteX24" fmla="*/ 484192 w 9144000"/>
              <a:gd name="connsiteY24" fmla="*/ 4636830 h 4888705"/>
              <a:gd name="connsiteX25" fmla="*/ 501244 w 9144000"/>
              <a:gd name="connsiteY25" fmla="*/ 4645034 h 4888705"/>
              <a:gd name="connsiteX26" fmla="*/ 520057 w 9144000"/>
              <a:gd name="connsiteY26" fmla="*/ 4646795 h 4888705"/>
              <a:gd name="connsiteX27" fmla="*/ 555579 w 9144000"/>
              <a:gd name="connsiteY27" fmla="*/ 4646795 h 4888705"/>
              <a:gd name="connsiteX28" fmla="*/ 555579 w 9144000"/>
              <a:gd name="connsiteY28" fmla="*/ 4641542 h 4888705"/>
              <a:gd name="connsiteX29" fmla="*/ 555838 w 9144000"/>
              <a:gd name="connsiteY29" fmla="*/ 4641542 h 4888705"/>
              <a:gd name="connsiteX30" fmla="*/ 555838 w 9144000"/>
              <a:gd name="connsiteY30" fmla="*/ 4621794 h 4888705"/>
              <a:gd name="connsiteX31" fmla="*/ 519944 w 9144000"/>
              <a:gd name="connsiteY31" fmla="*/ 4621794 h 4888705"/>
              <a:gd name="connsiteX32" fmla="*/ 516978 w 9144000"/>
              <a:gd name="connsiteY32" fmla="*/ 4621558 h 4888705"/>
              <a:gd name="connsiteX33" fmla="*/ 498795 w 9144000"/>
              <a:gd name="connsiteY33" fmla="*/ 4610237 h 4888705"/>
              <a:gd name="connsiteX34" fmla="*/ 493630 w 9144000"/>
              <a:gd name="connsiteY34" fmla="*/ 4585992 h 4888705"/>
              <a:gd name="connsiteX35" fmla="*/ 498581 w 9144000"/>
              <a:gd name="connsiteY35" fmla="*/ 4562694 h 4888705"/>
              <a:gd name="connsiteX36" fmla="*/ 516750 w 9144000"/>
              <a:gd name="connsiteY36" fmla="*/ 4551354 h 4888705"/>
              <a:gd name="connsiteX37" fmla="*/ 519714 w 9144000"/>
              <a:gd name="connsiteY37" fmla="*/ 4551118 h 4888705"/>
              <a:gd name="connsiteX38" fmla="*/ 555579 w 9144000"/>
              <a:gd name="connsiteY38" fmla="*/ 4551118 h 4888705"/>
              <a:gd name="connsiteX39" fmla="*/ 555579 w 9144000"/>
              <a:gd name="connsiteY39" fmla="*/ 4546017 h 4888705"/>
              <a:gd name="connsiteX40" fmla="*/ 555838 w 9144000"/>
              <a:gd name="connsiteY40" fmla="*/ 4546017 h 4888705"/>
              <a:gd name="connsiteX41" fmla="*/ 555838 w 9144000"/>
              <a:gd name="connsiteY41" fmla="*/ 4526269 h 4888705"/>
              <a:gd name="connsiteX42" fmla="*/ 614943 w 9144000"/>
              <a:gd name="connsiteY42" fmla="*/ 4526248 h 4888705"/>
              <a:gd name="connsiteX43" fmla="*/ 618343 w 9144000"/>
              <a:gd name="connsiteY43" fmla="*/ 4531317 h 4888705"/>
              <a:gd name="connsiteX44" fmla="*/ 614639 w 9144000"/>
              <a:gd name="connsiteY44" fmla="*/ 4531317 h 4888705"/>
              <a:gd name="connsiteX45" fmla="*/ 651713 w 9144000"/>
              <a:gd name="connsiteY45" fmla="*/ 4586733 h 4888705"/>
              <a:gd name="connsiteX46" fmla="*/ 614943 w 9144000"/>
              <a:gd name="connsiteY46" fmla="*/ 4641563 h 4888705"/>
              <a:gd name="connsiteX47" fmla="*/ 618154 w 9144000"/>
              <a:gd name="connsiteY47" fmla="*/ 4641563 h 4888705"/>
              <a:gd name="connsiteX48" fmla="*/ 614639 w 9144000"/>
              <a:gd name="connsiteY48" fmla="*/ 4646816 h 4888705"/>
              <a:gd name="connsiteX49" fmla="*/ 645222 w 9144000"/>
              <a:gd name="connsiteY49" fmla="*/ 4646816 h 4888705"/>
              <a:gd name="connsiteX50" fmla="*/ 668287 w 9144000"/>
              <a:gd name="connsiteY50" fmla="*/ 4611058 h 4888705"/>
              <a:gd name="connsiteX51" fmla="*/ 691332 w 9144000"/>
              <a:gd name="connsiteY51" fmla="*/ 4646816 h 4888705"/>
              <a:gd name="connsiteX52" fmla="*/ 721892 w 9144000"/>
              <a:gd name="connsiteY52" fmla="*/ 4646816 h 4888705"/>
              <a:gd name="connsiteX53" fmla="*/ 718380 w 9144000"/>
              <a:gd name="connsiteY53" fmla="*/ 4641563 h 4888705"/>
              <a:gd name="connsiteX54" fmla="*/ 722279 w 9144000"/>
              <a:gd name="connsiteY54" fmla="*/ 4641563 h 4888705"/>
              <a:gd name="connsiteX55" fmla="*/ 685184 w 9144000"/>
              <a:gd name="connsiteY55" fmla="*/ 4586217 h 4888705"/>
              <a:gd name="connsiteX56" fmla="*/ 721892 w 9144000"/>
              <a:gd name="connsiteY56" fmla="*/ 4531317 h 4888705"/>
              <a:gd name="connsiteX57" fmla="*/ 718882 w 9144000"/>
              <a:gd name="connsiteY57" fmla="*/ 4531317 h 4888705"/>
              <a:gd name="connsiteX58" fmla="*/ 722279 w 9144000"/>
              <a:gd name="connsiteY58" fmla="*/ 4526248 h 4888705"/>
              <a:gd name="connsiteX59" fmla="*/ 691695 w 9144000"/>
              <a:gd name="connsiteY59" fmla="*/ 4526248 h 4888705"/>
              <a:gd name="connsiteX60" fmla="*/ 668633 w 9144000"/>
              <a:gd name="connsiteY60" fmla="*/ 4561970 h 4888705"/>
              <a:gd name="connsiteX61" fmla="*/ 645549 w 9144000"/>
              <a:gd name="connsiteY61" fmla="*/ 4526248 h 4888705"/>
              <a:gd name="connsiteX62" fmla="*/ 574880 w 9144000"/>
              <a:gd name="connsiteY62" fmla="*/ 4526248 h 4888705"/>
              <a:gd name="connsiteX63" fmla="*/ 574880 w 9144000"/>
              <a:gd name="connsiteY63" fmla="*/ 4531317 h 4888705"/>
              <a:gd name="connsiteX64" fmla="*/ 574607 w 9144000"/>
              <a:gd name="connsiteY64" fmla="*/ 4531317 h 4888705"/>
              <a:gd name="connsiteX65" fmla="*/ 574607 w 9144000"/>
              <a:gd name="connsiteY65" fmla="*/ 4646816 h 4888705"/>
              <a:gd name="connsiteX66" fmla="*/ 599907 w 9144000"/>
              <a:gd name="connsiteY66" fmla="*/ 4646816 h 4888705"/>
              <a:gd name="connsiteX67" fmla="*/ 599907 w 9144000"/>
              <a:gd name="connsiteY67" fmla="*/ 4641563 h 4888705"/>
              <a:gd name="connsiteX68" fmla="*/ 600199 w 9144000"/>
              <a:gd name="connsiteY68" fmla="*/ 4641563 h 4888705"/>
              <a:gd name="connsiteX69" fmla="*/ 600199 w 9144000"/>
              <a:gd name="connsiteY69" fmla="*/ 4526248 h 4888705"/>
              <a:gd name="connsiteX70" fmla="*/ 392147 w 9144000"/>
              <a:gd name="connsiteY70" fmla="*/ 4526248 h 4888705"/>
              <a:gd name="connsiteX71" fmla="*/ 359499 w 9144000"/>
              <a:gd name="connsiteY71" fmla="*/ 4533817 h 4888705"/>
              <a:gd name="connsiteX72" fmla="*/ 341767 w 9144000"/>
              <a:gd name="connsiteY72" fmla="*/ 4558690 h 4888705"/>
              <a:gd name="connsiteX73" fmla="*/ 338629 w 9144000"/>
              <a:gd name="connsiteY73" fmla="*/ 4578609 h 4888705"/>
              <a:gd name="connsiteX74" fmla="*/ 338569 w 9144000"/>
              <a:gd name="connsiteY74" fmla="*/ 4583576 h 4888705"/>
              <a:gd name="connsiteX75" fmla="*/ 338539 w 9144000"/>
              <a:gd name="connsiteY75" fmla="*/ 4583762 h 4888705"/>
              <a:gd name="connsiteX76" fmla="*/ 338474 w 9144000"/>
              <a:gd name="connsiteY76" fmla="*/ 4589067 h 4888705"/>
              <a:gd name="connsiteX77" fmla="*/ 338539 w 9144000"/>
              <a:gd name="connsiteY77" fmla="*/ 4594371 h 4888705"/>
              <a:gd name="connsiteX78" fmla="*/ 347108 w 9144000"/>
              <a:gd name="connsiteY78" fmla="*/ 4626801 h 4888705"/>
              <a:gd name="connsiteX79" fmla="*/ 372063 w 9144000"/>
              <a:gd name="connsiteY79" fmla="*/ 4644798 h 4888705"/>
              <a:gd name="connsiteX80" fmla="*/ 391994 w 9144000"/>
              <a:gd name="connsiteY80" fmla="*/ 4646795 h 4888705"/>
              <a:gd name="connsiteX81" fmla="*/ 424466 w 9144000"/>
              <a:gd name="connsiteY81" fmla="*/ 4646795 h 4888705"/>
              <a:gd name="connsiteX82" fmla="*/ 424466 w 9144000"/>
              <a:gd name="connsiteY82" fmla="*/ 4641542 h 4888705"/>
              <a:gd name="connsiteX83" fmla="*/ 424623 w 9144000"/>
              <a:gd name="connsiteY83" fmla="*/ 4641542 h 4888705"/>
              <a:gd name="connsiteX84" fmla="*/ 424623 w 9144000"/>
              <a:gd name="connsiteY84" fmla="*/ 4621472 h 4888705"/>
              <a:gd name="connsiteX85" fmla="*/ 393243 w 9144000"/>
              <a:gd name="connsiteY85" fmla="*/ 4621472 h 4888705"/>
              <a:gd name="connsiteX86" fmla="*/ 373749 w 9144000"/>
              <a:gd name="connsiteY86" fmla="*/ 4614697 h 4888705"/>
              <a:gd name="connsiteX87" fmla="*/ 367993 w 9144000"/>
              <a:gd name="connsiteY87" fmla="*/ 4599654 h 4888705"/>
              <a:gd name="connsiteX88" fmla="*/ 414952 w 9144000"/>
              <a:gd name="connsiteY88" fmla="*/ 4599654 h 4888705"/>
              <a:gd name="connsiteX89" fmla="*/ 414952 w 9144000"/>
              <a:gd name="connsiteY89" fmla="*/ 4594477 h 4888705"/>
              <a:gd name="connsiteX90" fmla="*/ 415101 w 9144000"/>
              <a:gd name="connsiteY90" fmla="*/ 4594477 h 4888705"/>
              <a:gd name="connsiteX91" fmla="*/ 415101 w 9144000"/>
              <a:gd name="connsiteY91" fmla="*/ 4573270 h 4888705"/>
              <a:gd name="connsiteX92" fmla="*/ 367885 w 9144000"/>
              <a:gd name="connsiteY92" fmla="*/ 4573270 h 4888705"/>
              <a:gd name="connsiteX93" fmla="*/ 373653 w 9144000"/>
              <a:gd name="connsiteY93" fmla="*/ 4558162 h 4888705"/>
              <a:gd name="connsiteX94" fmla="*/ 393132 w 9144000"/>
              <a:gd name="connsiteY94" fmla="*/ 4551376 h 4888705"/>
              <a:gd name="connsiteX95" fmla="*/ 424487 w 9144000"/>
              <a:gd name="connsiteY95" fmla="*/ 4551376 h 4888705"/>
              <a:gd name="connsiteX96" fmla="*/ 424487 w 9144000"/>
              <a:gd name="connsiteY96" fmla="*/ 4546275 h 4888705"/>
              <a:gd name="connsiteX97" fmla="*/ 424644 w 9144000"/>
              <a:gd name="connsiteY97" fmla="*/ 4546275 h 4888705"/>
              <a:gd name="connsiteX98" fmla="*/ 424644 w 9144000"/>
              <a:gd name="connsiteY98" fmla="*/ 4526248 h 4888705"/>
              <a:gd name="connsiteX99" fmla="*/ 221879 w 9144000"/>
              <a:gd name="connsiteY99" fmla="*/ 4526205 h 4888705"/>
              <a:gd name="connsiteX100" fmla="*/ 221879 w 9144000"/>
              <a:gd name="connsiteY100" fmla="*/ 4641542 h 4888705"/>
              <a:gd name="connsiteX101" fmla="*/ 221879 w 9144000"/>
              <a:gd name="connsiteY101" fmla="*/ 4641542 h 4888705"/>
              <a:gd name="connsiteX102" fmla="*/ 221879 w 9144000"/>
              <a:gd name="connsiteY102" fmla="*/ 4646795 h 4888705"/>
              <a:gd name="connsiteX103" fmla="*/ 266421 w 9144000"/>
              <a:gd name="connsiteY103" fmla="*/ 4646795 h 4888705"/>
              <a:gd name="connsiteX104" fmla="*/ 276429 w 9144000"/>
              <a:gd name="connsiteY104" fmla="*/ 4646709 h 4888705"/>
              <a:gd name="connsiteX105" fmla="*/ 283903 w 9144000"/>
              <a:gd name="connsiteY105" fmla="*/ 4646280 h 4888705"/>
              <a:gd name="connsiteX106" fmla="*/ 289680 w 9144000"/>
              <a:gd name="connsiteY106" fmla="*/ 4645506 h 4888705"/>
              <a:gd name="connsiteX107" fmla="*/ 294684 w 9144000"/>
              <a:gd name="connsiteY107" fmla="*/ 4644218 h 4888705"/>
              <a:gd name="connsiteX108" fmla="*/ 309932 w 9144000"/>
              <a:gd name="connsiteY108" fmla="*/ 4635455 h 4888705"/>
              <a:gd name="connsiteX109" fmla="*/ 319146 w 9144000"/>
              <a:gd name="connsiteY109" fmla="*/ 4619950 h 4888705"/>
              <a:gd name="connsiteX110" fmla="*/ 322711 w 9144000"/>
              <a:gd name="connsiteY110" fmla="*/ 4605238 h 4888705"/>
              <a:gd name="connsiteX111" fmla="*/ 323999 w 9144000"/>
              <a:gd name="connsiteY111" fmla="*/ 4589281 h 4888705"/>
              <a:gd name="connsiteX112" fmla="*/ 323853 w 9144000"/>
              <a:gd name="connsiteY112" fmla="*/ 4586906 h 4888705"/>
              <a:gd name="connsiteX113" fmla="*/ 324078 w 9144000"/>
              <a:gd name="connsiteY113" fmla="*/ 4584120 h 4888705"/>
              <a:gd name="connsiteX114" fmla="*/ 323305 w 9144000"/>
              <a:gd name="connsiteY114" fmla="*/ 4571598 h 4888705"/>
              <a:gd name="connsiteX115" fmla="*/ 320983 w 9144000"/>
              <a:gd name="connsiteY115" fmla="*/ 4559912 h 4888705"/>
              <a:gd name="connsiteX116" fmla="*/ 317351 w 9144000"/>
              <a:gd name="connsiteY116" fmla="*/ 4549791 h 4888705"/>
              <a:gd name="connsiteX117" fmla="*/ 312687 w 9144000"/>
              <a:gd name="connsiteY117" fmla="*/ 4542093 h 4888705"/>
              <a:gd name="connsiteX118" fmla="*/ 295084 w 9144000"/>
              <a:gd name="connsiteY118" fmla="*/ 4529914 h 4888705"/>
              <a:gd name="connsiteX119" fmla="*/ 266434 w 9144000"/>
              <a:gd name="connsiteY119" fmla="*/ 4526205 h 4888705"/>
              <a:gd name="connsiteX120" fmla="*/ 582231 w 9144000"/>
              <a:gd name="connsiteY120" fmla="*/ 4262745 h 4888705"/>
              <a:gd name="connsiteX121" fmla="*/ 472745 w 9144000"/>
              <a:gd name="connsiteY121" fmla="*/ 4297846 h 4888705"/>
              <a:gd name="connsiteX122" fmla="*/ 472745 w 9144000"/>
              <a:gd name="connsiteY122" fmla="*/ 4298253 h 4888705"/>
              <a:gd name="connsiteX123" fmla="*/ 477628 w 9144000"/>
              <a:gd name="connsiteY123" fmla="*/ 4300220 h 4888705"/>
              <a:gd name="connsiteX124" fmla="*/ 472551 w 9144000"/>
              <a:gd name="connsiteY124" fmla="*/ 4302551 h 4888705"/>
              <a:gd name="connsiteX125" fmla="*/ 472551 w 9144000"/>
              <a:gd name="connsiteY125" fmla="*/ 4302959 h 4888705"/>
              <a:gd name="connsiteX126" fmla="*/ 498339 w 9144000"/>
              <a:gd name="connsiteY126" fmla="*/ 4313373 h 4888705"/>
              <a:gd name="connsiteX127" fmla="*/ 508455 w 9144000"/>
              <a:gd name="connsiteY127" fmla="*/ 4337198 h 4888705"/>
              <a:gd name="connsiteX128" fmla="*/ 505823 w 9144000"/>
              <a:gd name="connsiteY128" fmla="*/ 4348707 h 4888705"/>
              <a:gd name="connsiteX129" fmla="*/ 454068 w 9144000"/>
              <a:gd name="connsiteY129" fmla="*/ 4414620 h 4888705"/>
              <a:gd name="connsiteX130" fmla="*/ 419116 w 9144000"/>
              <a:gd name="connsiteY130" fmla="*/ 4470382 h 4888705"/>
              <a:gd name="connsiteX131" fmla="*/ 419942 w 9144000"/>
              <a:gd name="connsiteY131" fmla="*/ 4471069 h 4888705"/>
              <a:gd name="connsiteX132" fmla="*/ 418964 w 9144000"/>
              <a:gd name="connsiteY132" fmla="*/ 4475362 h 4888705"/>
              <a:gd name="connsiteX133" fmla="*/ 430952 w 9144000"/>
              <a:gd name="connsiteY133" fmla="*/ 4485357 h 4888705"/>
              <a:gd name="connsiteX134" fmla="*/ 588588 w 9144000"/>
              <a:gd name="connsiteY134" fmla="*/ 4398700 h 4888705"/>
              <a:gd name="connsiteX135" fmla="*/ 622414 w 9144000"/>
              <a:gd name="connsiteY135" fmla="*/ 4307254 h 4888705"/>
              <a:gd name="connsiteX136" fmla="*/ 622090 w 9144000"/>
              <a:gd name="connsiteY136" fmla="*/ 4306183 h 4888705"/>
              <a:gd name="connsiteX137" fmla="*/ 622724 w 9144000"/>
              <a:gd name="connsiteY137" fmla="*/ 4302542 h 4888705"/>
              <a:gd name="connsiteX138" fmla="*/ 582231 w 9144000"/>
              <a:gd name="connsiteY138" fmla="*/ 4262745 h 4888705"/>
              <a:gd name="connsiteX139" fmla="*/ 477012 w 9144000"/>
              <a:gd name="connsiteY139" fmla="*/ 4185642 h 4888705"/>
              <a:gd name="connsiteX140" fmla="*/ 356598 w 9144000"/>
              <a:gd name="connsiteY140" fmla="*/ 4273659 h 4888705"/>
              <a:gd name="connsiteX141" fmla="*/ 322746 w 9144000"/>
              <a:gd name="connsiteY141" fmla="*/ 4364960 h 4888705"/>
              <a:gd name="connsiteX142" fmla="*/ 323227 w 9144000"/>
              <a:gd name="connsiteY142" fmla="*/ 4366544 h 4888705"/>
              <a:gd name="connsiteX143" fmla="*/ 322667 w 9144000"/>
              <a:gd name="connsiteY143" fmla="*/ 4369771 h 4888705"/>
              <a:gd name="connsiteX144" fmla="*/ 363129 w 9144000"/>
              <a:gd name="connsiteY144" fmla="*/ 4409631 h 4888705"/>
              <a:gd name="connsiteX145" fmla="*/ 472551 w 9144000"/>
              <a:gd name="connsiteY145" fmla="*/ 4374474 h 4888705"/>
              <a:gd name="connsiteX146" fmla="*/ 472551 w 9144000"/>
              <a:gd name="connsiteY146" fmla="*/ 4374088 h 4888705"/>
              <a:gd name="connsiteX147" fmla="*/ 467513 w 9144000"/>
              <a:gd name="connsiteY147" fmla="*/ 4372052 h 4888705"/>
              <a:gd name="connsiteX148" fmla="*/ 472746 w 9144000"/>
              <a:gd name="connsiteY148" fmla="*/ 4369656 h 4888705"/>
              <a:gd name="connsiteX149" fmla="*/ 472746 w 9144000"/>
              <a:gd name="connsiteY149" fmla="*/ 4369269 h 4888705"/>
              <a:gd name="connsiteX150" fmla="*/ 446938 w 9144000"/>
              <a:gd name="connsiteY150" fmla="*/ 4358865 h 4888705"/>
              <a:gd name="connsiteX151" fmla="*/ 436850 w 9144000"/>
              <a:gd name="connsiteY151" fmla="*/ 4335168 h 4888705"/>
              <a:gd name="connsiteX152" fmla="*/ 439499 w 9144000"/>
              <a:gd name="connsiteY152" fmla="*/ 4323554 h 4888705"/>
              <a:gd name="connsiteX153" fmla="*/ 491214 w 9144000"/>
              <a:gd name="connsiteY153" fmla="*/ 4257536 h 4888705"/>
              <a:gd name="connsiteX154" fmla="*/ 526139 w 9144000"/>
              <a:gd name="connsiteY154" fmla="*/ 4201685 h 4888705"/>
              <a:gd name="connsiteX155" fmla="*/ 525466 w 9144000"/>
              <a:gd name="connsiteY155" fmla="*/ 4201124 h 4888705"/>
              <a:gd name="connsiteX156" fmla="*/ 526375 w 9144000"/>
              <a:gd name="connsiteY156" fmla="*/ 4197141 h 4888705"/>
              <a:gd name="connsiteX157" fmla="*/ 514378 w 9144000"/>
              <a:gd name="connsiteY157" fmla="*/ 4187162 h 4888705"/>
              <a:gd name="connsiteX158" fmla="*/ 477012 w 9144000"/>
              <a:gd name="connsiteY158" fmla="*/ 4185642 h 4888705"/>
              <a:gd name="connsiteX159" fmla="*/ 0 w 9144000"/>
              <a:gd name="connsiteY159" fmla="*/ 0 h 4888705"/>
              <a:gd name="connsiteX160" fmla="*/ 9144000 w 9144000"/>
              <a:gd name="connsiteY160" fmla="*/ 0 h 4888705"/>
              <a:gd name="connsiteX161" fmla="*/ 9144000 w 9144000"/>
              <a:gd name="connsiteY161" fmla="*/ 4763729 h 4888705"/>
              <a:gd name="connsiteX162" fmla="*/ 719138 w 9144000"/>
              <a:gd name="connsiteY162" fmla="*/ 4763729 h 4888705"/>
              <a:gd name="connsiteX163" fmla="*/ 719138 w 9144000"/>
              <a:gd name="connsiteY163" fmla="*/ 4888705 h 4888705"/>
              <a:gd name="connsiteX164" fmla="*/ 223838 w 9144000"/>
              <a:gd name="connsiteY164" fmla="*/ 4888705 h 4888705"/>
              <a:gd name="connsiteX165" fmla="*/ 223838 w 9144000"/>
              <a:gd name="connsiteY165" fmla="*/ 4763729 h 4888705"/>
              <a:gd name="connsiteX166" fmla="*/ 0 w 9144000"/>
              <a:gd name="connsiteY16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9144000" h="4888705">
                <a:moveTo>
                  <a:pt x="246381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lnTo>
                  <a:pt x="296773" y="4586955"/>
                </a:lnTo>
                <a:lnTo>
                  <a:pt x="295020" y="4600909"/>
                </a:lnTo>
                <a:cubicBezTo>
                  <a:pt x="293558" y="4606227"/>
                  <a:pt x="291646" y="4610365"/>
                  <a:pt x="289238" y="4613367"/>
                </a:cubicBezTo>
                <a:cubicBezTo>
                  <a:pt x="287175" y="4615897"/>
                  <a:pt x="284209" y="4617827"/>
                  <a:pt x="280362" y="4619092"/>
                </a:cubicBezTo>
                <a:cubicBezTo>
                  <a:pt x="276514" y="4620357"/>
                  <a:pt x="271893" y="4621000"/>
                  <a:pt x="266477" y="4621000"/>
                </a:cubicBezTo>
                <a:lnTo>
                  <a:pt x="246381" y="4621000"/>
                </a:lnTo>
                <a:close/>
                <a:moveTo>
                  <a:pt x="520288" y="4526269"/>
                </a:moveTo>
                <a:cubicBezTo>
                  <a:pt x="513776" y="4526269"/>
                  <a:pt x="507500" y="4526848"/>
                  <a:pt x="501460" y="4528027"/>
                </a:cubicBezTo>
                <a:cubicBezTo>
                  <a:pt x="495421" y="4529207"/>
                  <a:pt x="489747" y="4531930"/>
                  <a:pt x="484395" y="4536218"/>
                </a:cubicBezTo>
                <a:cubicBezTo>
                  <a:pt x="478011" y="4541472"/>
                  <a:pt x="473519" y="4547861"/>
                  <a:pt x="470940" y="4555409"/>
                </a:cubicBezTo>
                <a:cubicBezTo>
                  <a:pt x="468963" y="4561220"/>
                  <a:pt x="467716" y="4567138"/>
                  <a:pt x="467114" y="4573142"/>
                </a:cubicBezTo>
                <a:lnTo>
                  <a:pt x="468032" y="4573142"/>
                </a:lnTo>
                <a:lnTo>
                  <a:pt x="466925" y="4578285"/>
                </a:lnTo>
                <a:lnTo>
                  <a:pt x="480841" y="4578285"/>
                </a:lnTo>
                <a:lnTo>
                  <a:pt x="480841" y="4594669"/>
                </a:lnTo>
                <a:lnTo>
                  <a:pt x="467114" y="4594669"/>
                </a:lnTo>
                <a:lnTo>
                  <a:pt x="468232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41542"/>
                </a:lnTo>
                <a:lnTo>
                  <a:pt x="555838" y="4641542"/>
                </a:lnTo>
                <a:lnTo>
                  <a:pt x="555838" y="4621794"/>
                </a:lnTo>
                <a:lnTo>
                  <a:pt x="519944" y="4621794"/>
                </a:lnTo>
                <a:cubicBezTo>
                  <a:pt x="518956" y="4621794"/>
                  <a:pt x="517967" y="4621601"/>
                  <a:pt x="516978" y="4621558"/>
                </a:cubicBezTo>
                <a:cubicBezTo>
                  <a:pt x="507822" y="4620593"/>
                  <a:pt x="501761" y="4616841"/>
                  <a:pt x="498795" y="4610237"/>
                </a:cubicBezTo>
                <a:lnTo>
                  <a:pt x="493630" y="4585992"/>
                </a:lnTo>
                <a:lnTo>
                  <a:pt x="498581" y="4562694"/>
                </a:ln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46017"/>
                </a:lnTo>
                <a:lnTo>
                  <a:pt x="555838" y="4546017"/>
                </a:lnTo>
                <a:lnTo>
                  <a:pt x="555838" y="4526269"/>
                </a:lnTo>
                <a:close/>
                <a:moveTo>
                  <a:pt x="614943" y="4526248"/>
                </a:moveTo>
                <a:lnTo>
                  <a:pt x="618343" y="4531317"/>
                </a:lnTo>
                <a:lnTo>
                  <a:pt x="614639" y="4531317"/>
                </a:lnTo>
                <a:lnTo>
                  <a:pt x="651713" y="4586733"/>
                </a:lnTo>
                <a:lnTo>
                  <a:pt x="614943" y="4641563"/>
                </a:lnTo>
                <a:lnTo>
                  <a:pt x="618154" y="4641563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718380" y="4641563"/>
                </a:lnTo>
                <a:lnTo>
                  <a:pt x="722279" y="4641563"/>
                </a:lnTo>
                <a:lnTo>
                  <a:pt x="685184" y="4586217"/>
                </a:lnTo>
                <a:lnTo>
                  <a:pt x="721892" y="4531317"/>
                </a:lnTo>
                <a:lnTo>
                  <a:pt x="718882" y="4531317"/>
                </a:lnTo>
                <a:lnTo>
                  <a:pt x="722279" y="4526248"/>
                </a:lnTo>
                <a:lnTo>
                  <a:pt x="691695" y="4526248"/>
                </a:lnTo>
                <a:lnTo>
                  <a:pt x="668633" y="4561970"/>
                </a:lnTo>
                <a:lnTo>
                  <a:pt x="645549" y="4526248"/>
                </a:lnTo>
                <a:close/>
                <a:moveTo>
                  <a:pt x="574880" y="4526248"/>
                </a:moveTo>
                <a:lnTo>
                  <a:pt x="574880" y="4531317"/>
                </a:lnTo>
                <a:lnTo>
                  <a:pt x="574607" y="4531317"/>
                </a:lnTo>
                <a:lnTo>
                  <a:pt x="574607" y="4646816"/>
                </a:lnTo>
                <a:lnTo>
                  <a:pt x="599907" y="4646816"/>
                </a:lnTo>
                <a:lnTo>
                  <a:pt x="599907" y="4641563"/>
                </a:lnTo>
                <a:lnTo>
                  <a:pt x="600199" y="4641563"/>
                </a:lnTo>
                <a:lnTo>
                  <a:pt x="600199" y="4526248"/>
                </a:lnTo>
                <a:close/>
                <a:moveTo>
                  <a:pt x="392147" y="4526248"/>
                </a:moveTo>
                <a:cubicBezTo>
                  <a:pt x="380906" y="4526248"/>
                  <a:pt x="369085" y="4527427"/>
                  <a:pt x="359499" y="4533817"/>
                </a:cubicBezTo>
                <a:cubicBezTo>
                  <a:pt x="350601" y="4539778"/>
                  <a:pt x="344755" y="4548483"/>
                  <a:pt x="341767" y="4558690"/>
                </a:cubicBezTo>
                <a:cubicBezTo>
                  <a:pt x="339854" y="4565144"/>
                  <a:pt x="338801" y="4571855"/>
                  <a:pt x="338629" y="4578609"/>
                </a:cubicBezTo>
                <a:lnTo>
                  <a:pt x="338569" y="4583576"/>
                </a:lnTo>
                <a:lnTo>
                  <a:pt x="338539" y="4583762"/>
                </a:ln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41542"/>
                </a:lnTo>
                <a:lnTo>
                  <a:pt x="424623" y="4641542"/>
                </a:lnTo>
                <a:lnTo>
                  <a:pt x="424623" y="4621472"/>
                </a:lnTo>
                <a:lnTo>
                  <a:pt x="393243" y="4621472"/>
                </a:lnTo>
                <a:cubicBezTo>
                  <a:pt x="386258" y="4621386"/>
                  <a:pt x="378864" y="4619821"/>
                  <a:pt x="373749" y="4614697"/>
                </a:cubicBezTo>
                <a:lnTo>
                  <a:pt x="367993" y="4599654"/>
                </a:lnTo>
                <a:lnTo>
                  <a:pt x="414952" y="4599654"/>
                </a:lnTo>
                <a:lnTo>
                  <a:pt x="414952" y="4594477"/>
                </a:lnTo>
                <a:lnTo>
                  <a:pt x="415101" y="4594477"/>
                </a:lnTo>
                <a:lnTo>
                  <a:pt x="415101" y="4573270"/>
                </a:lnTo>
                <a:lnTo>
                  <a:pt x="367885" y="4573270"/>
                </a:lnTo>
                <a:lnTo>
                  <a:pt x="373653" y="4558162"/>
                </a:ln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46275"/>
                </a:lnTo>
                <a:lnTo>
                  <a:pt x="424644" y="4546275"/>
                </a:lnTo>
                <a:lnTo>
                  <a:pt x="424644" y="4526248"/>
                </a:lnTo>
                <a:close/>
                <a:moveTo>
                  <a:pt x="221879" y="4526205"/>
                </a:moveTo>
                <a:lnTo>
                  <a:pt x="221879" y="4641542"/>
                </a:lnTo>
                <a:lnTo>
                  <a:pt x="221879" y="4641542"/>
                </a:ln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lnTo>
                  <a:pt x="323853" y="4586906"/>
                </a:lnTo>
                <a:lnTo>
                  <a:pt x="324078" y="4584120"/>
                </a:lnTo>
                <a:cubicBezTo>
                  <a:pt x="324078" y="4579853"/>
                  <a:pt x="323842" y="4575672"/>
                  <a:pt x="323305" y="4571598"/>
                </a:cubicBezTo>
                <a:cubicBezTo>
                  <a:pt x="322789" y="4567502"/>
                  <a:pt x="322015" y="4563600"/>
                  <a:pt x="320983" y="4559912"/>
                </a:cubicBezTo>
                <a:cubicBezTo>
                  <a:pt x="319952" y="4556202"/>
                  <a:pt x="318748" y="4552836"/>
                  <a:pt x="317351" y="4549791"/>
                </a:cubicBezTo>
                <a:cubicBezTo>
                  <a:pt x="315976" y="4546746"/>
                  <a:pt x="314428" y="4544173"/>
                  <a:pt x="312687" y="4542093"/>
                </a:cubicBezTo>
                <a:cubicBezTo>
                  <a:pt x="308216" y="4536454"/>
                  <a:pt x="302327" y="4532380"/>
                  <a:pt x="295084" y="4529914"/>
                </a:cubicBezTo>
                <a:cubicBezTo>
                  <a:pt x="287841" y="4527427"/>
                  <a:pt x="278277" y="4526205"/>
                  <a:pt x="266434" y="4526205"/>
                </a:cubicBezTo>
                <a:close/>
                <a:moveTo>
                  <a:pt x="582231" y="4262745"/>
                </a:moveTo>
                <a:cubicBezTo>
                  <a:pt x="545736" y="4262745"/>
                  <a:pt x="472745" y="4297846"/>
                  <a:pt x="472745" y="4297846"/>
                </a:cubicBezTo>
                <a:lnTo>
                  <a:pt x="472745" y="4298253"/>
                </a:lnTo>
                <a:lnTo>
                  <a:pt x="477628" y="4300220"/>
                </a:lnTo>
                <a:lnTo>
                  <a:pt x="472551" y="4302551"/>
                </a:lnTo>
                <a:lnTo>
                  <a:pt x="472551" y="4302959"/>
                </a:lnTo>
                <a:cubicBezTo>
                  <a:pt x="482624" y="4302959"/>
                  <a:pt x="491740" y="4306938"/>
                  <a:pt x="498339" y="4313373"/>
                </a:cubicBezTo>
                <a:lnTo>
                  <a:pt x="508455" y="4337198"/>
                </a:lnTo>
                <a:lnTo>
                  <a:pt x="505823" y="4348707"/>
                </a:lnTo>
                <a:cubicBezTo>
                  <a:pt x="498516" y="4365410"/>
                  <a:pt x="479817" y="4383979"/>
                  <a:pt x="454068" y="4414620"/>
                </a:cubicBezTo>
                <a:cubicBezTo>
                  <a:pt x="435708" y="4436491"/>
                  <a:pt x="415788" y="4457457"/>
                  <a:pt x="419116" y="4470382"/>
                </a:cubicBezTo>
                <a:lnTo>
                  <a:pt x="419942" y="4471069"/>
                </a:lnTo>
                <a:lnTo>
                  <a:pt x="418964" y="4475362"/>
                </a:lnTo>
                <a:cubicBezTo>
                  <a:pt x="420073" y="4479677"/>
                  <a:pt x="423763" y="4483097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lnTo>
                  <a:pt x="622090" y="4306183"/>
                </a:lnTo>
                <a:lnTo>
                  <a:pt x="622724" y="4302542"/>
                </a:lnTo>
                <a:cubicBezTo>
                  <a:pt x="622724" y="4286696"/>
                  <a:pt x="615309" y="4262745"/>
                  <a:pt x="582231" y="4262745"/>
                </a:cubicBezTo>
                <a:close/>
                <a:moveTo>
                  <a:pt x="477012" y="4185642"/>
                </a:moveTo>
                <a:cubicBezTo>
                  <a:pt x="436850" y="4192861"/>
                  <a:pt x="390401" y="4225270"/>
                  <a:pt x="356598" y="4273659"/>
                </a:cubicBezTo>
                <a:cubicBezTo>
                  <a:pt x="329989" y="4311740"/>
                  <a:pt x="322746" y="4342017"/>
                  <a:pt x="322746" y="4364960"/>
                </a:cubicBezTo>
                <a:lnTo>
                  <a:pt x="323227" y="4366544"/>
                </a:lnTo>
                <a:lnTo>
                  <a:pt x="322667" y="4369771"/>
                </a:ln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lnTo>
                  <a:pt x="467513" y="4372052"/>
                </a:lnTo>
                <a:lnTo>
                  <a:pt x="472746" y="4369656"/>
                </a:lnTo>
                <a:lnTo>
                  <a:pt x="472746" y="4369269"/>
                </a:lnTo>
                <a:cubicBezTo>
                  <a:pt x="462666" y="4369269"/>
                  <a:pt x="453542" y="4365292"/>
                  <a:pt x="446938" y="4358865"/>
                </a:cubicBezTo>
                <a:lnTo>
                  <a:pt x="436850" y="4335168"/>
                </a:lnTo>
                <a:lnTo>
                  <a:pt x="439499" y="4323554"/>
                </a:lnTo>
                <a:cubicBezTo>
                  <a:pt x="446822" y="4306802"/>
                  <a:pt x="465485" y="4288225"/>
                  <a:pt x="491214" y="4257536"/>
                </a:cubicBezTo>
                <a:cubicBezTo>
                  <a:pt x="509560" y="4235630"/>
                  <a:pt x="529465" y="4214630"/>
                  <a:pt x="526139" y="4201685"/>
                </a:cubicBezTo>
                <a:lnTo>
                  <a:pt x="525466" y="4201124"/>
                </a:lnTo>
                <a:lnTo>
                  <a:pt x="526375" y="4197141"/>
                </a:lnTo>
                <a:cubicBezTo>
                  <a:pt x="525266" y="4192833"/>
                  <a:pt x="521573" y="4189418"/>
                  <a:pt x="514378" y="4187162"/>
                </a:cubicBezTo>
                <a:cubicBezTo>
                  <a:pt x="503089" y="4183629"/>
                  <a:pt x="490400" y="4183236"/>
                  <a:pt x="477012" y="4185642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90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195028" y="1129678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/>
            </a:lvl1pPr>
          </a:lstStyle>
          <a:p>
            <a:pPr lvl="0"/>
            <a:endParaRPr lang="de-DE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1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Name | Position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E9E2BE9E-1D8C-446D-85A8-08FC033CCC1B}"/>
              </a:ext>
            </a:extLst>
          </p:cNvPr>
          <p:cNvSpPr>
            <a:spLocks/>
          </p:cNvSpPr>
          <p:nvPr userDrawn="1"/>
        </p:nvSpPr>
        <p:spPr>
          <a:xfrm>
            <a:off x="0" y="6345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3999" tIns="143999" bIns="143999" rtlCol="0" anchor="ctr">
            <a:noAutofit/>
          </a:bodyPr>
          <a:lstStyle/>
          <a:p>
            <a:pPr algn="ctr"/>
            <a:endParaRPr lang="de-DE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B724FE3-C22A-4A3B-8D2D-4CDBB8CDA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09089"/>
            <a:ext cx="959076" cy="1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95193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umsplatzhalter 4">
            <a:extLst>
              <a:ext uri="{FF2B5EF4-FFF2-40B4-BE49-F238E27FC236}">
                <a16:creationId xmlns:a16="http://schemas.microsoft.com/office/drawing/2014/main" id="{30FFB252-8DBC-43D7-947D-6D0E630A2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BBAC3904-A0AA-4A9B-B5A4-D305699C9B87}" type="datetime1">
              <a:rPr lang="de-DE" smtClean="0"/>
              <a:t>04.12.2024</a:t>
            </a:fld>
            <a:endParaRPr lang="de-DE"/>
          </a:p>
        </p:txBody>
      </p:sp>
      <p:sp>
        <p:nvSpPr>
          <p:cNvPr id="22" name="Fußzeilenplatzhalter 5">
            <a:extLst>
              <a:ext uri="{FF2B5EF4-FFF2-40B4-BE49-F238E27FC236}">
                <a16:creationId xmlns:a16="http://schemas.microsoft.com/office/drawing/2014/main" id="{686B518F-53BB-4CA3-A913-E715FB456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Cloudrouter</a:t>
            </a:r>
          </a:p>
        </p:txBody>
      </p:sp>
      <p:sp>
        <p:nvSpPr>
          <p:cNvPr id="23" name="Foliennummernplatzhalter 6">
            <a:extLst>
              <a:ext uri="{FF2B5EF4-FFF2-40B4-BE49-F238E27FC236}">
                <a16:creationId xmlns:a16="http://schemas.microsoft.com/office/drawing/2014/main" id="{A09495AE-DF82-495B-836C-7432826C8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CAE0F9A-A37E-460C-A130-CDA3CA3A2672}"/>
              </a:ext>
            </a:extLst>
          </p:cNvPr>
          <p:cNvSpPr/>
          <p:nvPr userDrawn="1"/>
        </p:nvSpPr>
        <p:spPr>
          <a:xfrm>
            <a:off x="167101" y="5353342"/>
            <a:ext cx="1027929" cy="928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en-GB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5B758B6-84D3-48A0-82E2-EC3DDCE27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90"/>
            <a:ext cx="959076" cy="196863"/>
          </a:xfrm>
          <a:prstGeom prst="rect">
            <a:avLst/>
          </a:prstGeom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58D1372-43C8-469C-BFEF-0475A8E0B1BE}"/>
              </a:ext>
            </a:extLst>
          </p:cNvPr>
          <p:cNvSpPr>
            <a:spLocks/>
          </p:cNvSpPr>
          <p:nvPr userDrawn="1"/>
        </p:nvSpPr>
        <p:spPr>
          <a:xfrm>
            <a:off x="0" y="6345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3999" tIns="143999" bIns="143999" rtlCol="0" anchor="ctr">
            <a:noAutofit/>
          </a:bodyPr>
          <a:lstStyle/>
          <a:p>
            <a:pPr algn="ctr"/>
            <a:endParaRPr lang="de-DE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D8E0DAD-6568-4872-ACC0-4A42FAAC6A7F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332A783-4A6B-46AF-8BA2-3044BD062E40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4C3BFB53-E169-451B-BE50-A31006C3D314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469E1C67-5125-486F-B740-7751E7633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09089"/>
            <a:ext cx="959076" cy="196863"/>
          </a:xfrm>
          <a:prstGeom prst="rect">
            <a:avLst/>
          </a:prstGeom>
        </p:spPr>
      </p:pic>
      <p:sp>
        <p:nvSpPr>
          <p:cNvPr id="13" name="Bildplatzhalter 13">
            <a:extLst>
              <a:ext uri="{FF2B5EF4-FFF2-40B4-BE49-F238E27FC236}">
                <a16:creationId xmlns:a16="http://schemas.microsoft.com/office/drawing/2014/main" id="{C4B0C8F6-FA24-44C3-BD17-A7B3F2AF75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4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2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de-DE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87B37ABB-2707-4356-B886-46D684EC03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1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Name | Position</a:t>
            </a:r>
          </a:p>
        </p:txBody>
      </p:sp>
      <p:sp>
        <p:nvSpPr>
          <p:cNvPr id="36" name="Titel 14">
            <a:extLst>
              <a:ext uri="{FF2B5EF4-FFF2-40B4-BE49-F238E27FC236}">
                <a16:creationId xmlns:a16="http://schemas.microsoft.com/office/drawing/2014/main" id="{D4601035-F60D-4F4E-85AB-041AAFF3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1129678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694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umsplatzhalter 4">
            <a:extLst>
              <a:ext uri="{FF2B5EF4-FFF2-40B4-BE49-F238E27FC236}">
                <a16:creationId xmlns:a16="http://schemas.microsoft.com/office/drawing/2014/main" id="{C900DD45-E98C-4AF1-8ABA-DD1AAD7B6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AA5192E0-2F4B-4936-B68A-4121D0125624}" type="datetime1">
              <a:rPr lang="de-DE" smtClean="0"/>
              <a:t>04.12.2024</a:t>
            </a:fld>
            <a:endParaRPr lang="de-DE"/>
          </a:p>
        </p:txBody>
      </p:sp>
      <p:sp>
        <p:nvSpPr>
          <p:cNvPr id="21" name="Fußzeilenplatzhalter 5">
            <a:extLst>
              <a:ext uri="{FF2B5EF4-FFF2-40B4-BE49-F238E27FC236}">
                <a16:creationId xmlns:a16="http://schemas.microsoft.com/office/drawing/2014/main" id="{7BD29701-A9E0-4008-9759-EC22B344A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Cloudrouter</a:t>
            </a:r>
          </a:p>
        </p:txBody>
      </p:sp>
      <p:sp>
        <p:nvSpPr>
          <p:cNvPr id="22" name="Foliennummernplatzhalter 6">
            <a:extLst>
              <a:ext uri="{FF2B5EF4-FFF2-40B4-BE49-F238E27FC236}">
                <a16:creationId xmlns:a16="http://schemas.microsoft.com/office/drawing/2014/main" id="{FA1D5538-66ED-4F98-AF37-D72E88C7B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5B758B6-84D3-48A0-82E2-EC3DDCE27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90"/>
            <a:ext cx="959076" cy="196863"/>
          </a:xfrm>
          <a:prstGeom prst="rect">
            <a:avLst/>
          </a:prstGeom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58D1372-43C8-469C-BFEF-0475A8E0B1BE}"/>
              </a:ext>
            </a:extLst>
          </p:cNvPr>
          <p:cNvSpPr>
            <a:spLocks/>
          </p:cNvSpPr>
          <p:nvPr userDrawn="1"/>
        </p:nvSpPr>
        <p:spPr>
          <a:xfrm>
            <a:off x="0" y="6345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3999" tIns="143999" bIns="143999" rtlCol="0" anchor="ctr">
            <a:noAutofit/>
          </a:bodyPr>
          <a:lstStyle/>
          <a:p>
            <a:pPr algn="ctr"/>
            <a:endParaRPr lang="de-DE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D8E0DAD-6568-4872-ACC0-4A42FAAC6A7F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332A783-4A6B-46AF-8BA2-3044BD062E40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4C3BFB53-E169-451B-BE50-A31006C3D314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469E1C67-5125-486F-B740-7751E7633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09089"/>
            <a:ext cx="959076" cy="196863"/>
          </a:xfrm>
          <a:prstGeom prst="rect">
            <a:avLst/>
          </a:prstGeom>
        </p:spPr>
      </p:pic>
      <p:sp>
        <p:nvSpPr>
          <p:cNvPr id="13" name="Bildplatzhalter 13">
            <a:extLst>
              <a:ext uri="{FF2B5EF4-FFF2-40B4-BE49-F238E27FC236}">
                <a16:creationId xmlns:a16="http://schemas.microsoft.com/office/drawing/2014/main" id="{C4B0C8F6-FA24-44C3-BD17-A7B3F2AF75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4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2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de-DE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87B37ABB-2707-4356-B886-46D684EC03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1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Name | Position</a:t>
            </a:r>
          </a:p>
        </p:txBody>
      </p:sp>
      <p:sp>
        <p:nvSpPr>
          <p:cNvPr id="36" name="Titel 14">
            <a:extLst>
              <a:ext uri="{FF2B5EF4-FFF2-40B4-BE49-F238E27FC236}">
                <a16:creationId xmlns:a16="http://schemas.microsoft.com/office/drawing/2014/main" id="{D4601035-F60D-4F4E-85AB-041AAFF3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1129678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5812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39B390B-96B3-4606-9B5E-1271515140E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0517E1DF-C0FC-4709-B437-B5B0563F730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64BE8E01-A524-40B5-B54A-6E76D2918C20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0" name="Titel 14">
            <a:extLst>
              <a:ext uri="{FF2B5EF4-FFF2-40B4-BE49-F238E27FC236}">
                <a16:creationId xmlns:a16="http://schemas.microsoft.com/office/drawing/2014/main" id="{096C110B-46DE-40B2-A182-73A27D7FC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0" y="1962600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A34599EC-4A90-49E6-9D71-36E55CC95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1"/>
            <a:ext cx="1684867" cy="3759999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3" b="1" i="1"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446702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13">
            <a:extLst>
              <a:ext uri="{FF2B5EF4-FFF2-40B4-BE49-F238E27FC236}">
                <a16:creationId xmlns:a16="http://schemas.microsoft.com/office/drawing/2014/main" id="{6A5785A9-422B-42B6-84EE-B8AB305879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rgbClr val="1C3F4D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024234C1-209C-48CD-A015-AC28F9B8CF97}" type="datetime1">
              <a:rPr lang="de-DE" smtClean="0"/>
              <a:t>04.12.2024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592074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3">
            <a:extLst>
              <a:ext uri="{FF2B5EF4-FFF2-40B4-BE49-F238E27FC236}">
                <a16:creationId xmlns:a16="http://schemas.microsoft.com/office/drawing/2014/main" id="{9E508D00-C8A8-458B-8BB0-7252729298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F7166C3-477B-4FF5-ADE7-1655D8A08B30}"/>
              </a:ext>
            </a:extLst>
          </p:cNvPr>
          <p:cNvSpPr/>
          <p:nvPr userDrawn="1"/>
        </p:nvSpPr>
        <p:spPr>
          <a:xfrm>
            <a:off x="167101" y="5353342"/>
            <a:ext cx="1027929" cy="928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en-GB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3EE3A32-590D-406A-87D5-0422E969194C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AC85BE47-20E9-484F-BF49-CAC88BDFDE9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6FD3D706-D5AB-455A-9795-30ACB2B859A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581CBEB-BFA9-4B13-B471-B768E4BD9DF9}" type="datetime1">
              <a:rPr lang="de-DE" smtClean="0"/>
              <a:t>04.12.2024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649389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ark - 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3">
            <a:extLst>
              <a:ext uri="{FF2B5EF4-FFF2-40B4-BE49-F238E27FC236}">
                <a16:creationId xmlns:a16="http://schemas.microsoft.com/office/drawing/2014/main" id="{9E508D00-C8A8-458B-8BB0-7252729298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F7166C3-477B-4FF5-ADE7-1655D8A08B30}"/>
              </a:ext>
            </a:extLst>
          </p:cNvPr>
          <p:cNvSpPr/>
          <p:nvPr userDrawn="1"/>
        </p:nvSpPr>
        <p:spPr>
          <a:xfrm>
            <a:off x="167101" y="5353342"/>
            <a:ext cx="1027929" cy="928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en-GB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3EE3A32-590D-406A-87D5-0422E969194C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AC85BE47-20E9-484F-BF49-CAC88BDFDE9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6FD3D706-D5AB-455A-9795-30ACB2B859A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44E0AE5E-1A26-4661-809F-3A0C565D351D}" type="datetime1">
              <a:rPr lang="de-DE" smtClean="0"/>
              <a:t>04.12.2024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33690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light -  chan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B2A624F-39E4-486D-96D3-A4E6B22D2265}"/>
              </a:ext>
            </a:extLst>
          </p:cNvPr>
          <p:cNvSpPr/>
          <p:nvPr userDrawn="1"/>
        </p:nvSpPr>
        <p:spPr>
          <a:xfrm>
            <a:off x="130177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en-GB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7DA4899-3E91-467C-A3E9-27E833BDEB2C}"/>
              </a:ext>
            </a:extLst>
          </p:cNvPr>
          <p:cNvSpPr/>
          <p:nvPr userDrawn="1"/>
        </p:nvSpPr>
        <p:spPr>
          <a:xfrm>
            <a:off x="430328" y="5578826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4536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B5626AC-388D-4B36-83F7-0047DB3F0E0D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4536"/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6CFFC97F-B39C-4D38-9EC8-D0CFE0B96A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2" y="903778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3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/>
              <a:t>Mastertitelformat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58A4AF2-9C55-4B97-9689-2CE052AD9DF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fld id="{89E22C45-54AB-4674-B4C3-62F3B627743C}" type="datetime1">
              <a:rPr lang="de-DE" smtClean="0"/>
              <a:t>04.12.2024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4F48DE-3194-4CF4-8EB1-D5281F66E5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48581BF-51A0-4690-9477-DDF8C1A7A28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065717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D37CA1AE-7364-4157-ABF4-1756032098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2" y="903780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3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/>
              <a:t>Mastertitelformat bearbeiten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C19FB1B-5325-417A-A1C2-C9D00E5828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90E8CA32-FB82-4E43-90F1-1AFA5FCCB79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0D3D3CC0-F06C-4CEA-9B63-C287827CF87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F6B8A5-E45E-4622-8F3F-34379A163B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/>
            <a:fld id="{DCB99ABA-5DC9-407F-B1FC-F14F684E92FA}" type="datetime1">
              <a:rPr lang="de-DE" smtClean="0"/>
              <a:t>04.12.2024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903606-3707-460F-8607-6478F6E58D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F1468E-A96C-43AB-82E2-615475034A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42665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dark - 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D37CA1AE-7364-4157-ABF4-1756032098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2" y="903780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3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/>
              <a:t>Mastertitelformat bearbeiten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C19FB1B-5325-417A-A1C2-C9D00E5828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90E8CA32-FB82-4E43-90F1-1AFA5FCCB79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0D3D3CC0-F06C-4CEA-9B63-C287827CF87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F6B8A5-E45E-4622-8F3F-34379A163B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/>
            <a:fld id="{CA9A7969-9A21-47B4-9C2B-56708D64A65F}" type="datetime1">
              <a:rPr lang="de-DE" smtClean="0"/>
              <a:t>04.12.2024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903606-3707-460F-8607-6478F6E58D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F1468E-A96C-43AB-82E2-615475034A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564937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3 light - chan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E70EEB64-8022-4CF2-98C9-7776C451F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467B6112-8A71-4D76-9C8C-106C06D4C52B}" type="datetime1">
              <a:rPr lang="de-DE" smtClean="0"/>
              <a:t>04.12.2024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2C039191-31E3-46F7-B9E5-12CA419E7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Cloudrouter</a:t>
            </a:r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5FA30116-B9FD-4E09-93F9-7A4950F8B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20BAA01-9B75-42BE-BD21-8DB3FEA9D4A6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7"/>
            <a:ext cx="667200" cy="609928"/>
            <a:chOff x="3462337" y="1557433"/>
            <a:chExt cx="2217610" cy="2032062"/>
          </a:xfrm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EE7CE88-F764-4126-B7BB-249E22E23B6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2AAAA5E5-0BAE-4BDF-83DF-11004C394965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2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de-DE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el 14">
            <a:extLst>
              <a:ext uri="{FF2B5EF4-FFF2-40B4-BE49-F238E27FC236}">
                <a16:creationId xmlns:a16="http://schemas.microsoft.com/office/drawing/2014/main" id="{8881F0F0-6E5E-4C74-8700-A154030A2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0" y="1962601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8FECECBE-6F0B-4586-A6E7-93DB53EC76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48555"/>
            <a:ext cx="1684867" cy="3711444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1" b="1" i="1">
                <a:solidFill>
                  <a:schemeClr val="accent2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94504970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3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8DA7475D-D2F3-420A-8496-CBD3BAD00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F80F3BBE-B6B1-4FD9-98F0-98315E99E6BB}" type="datetime1">
              <a:rPr lang="de-DE" smtClean="0"/>
              <a:t>04.12.2024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FDEA3880-A5ED-4D6F-9AA9-D15002CFA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Cloudrouter</a:t>
            </a:r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FEB4B338-3F4D-4735-878B-521B3FDCC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2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de-DE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2870200" y="1962601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14F88C-A984-4C8A-9F04-8B6BE5C46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48555"/>
            <a:ext cx="1684867" cy="3711444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1" b="1" i="1"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/>
              <a:t>0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39B390B-96B3-4606-9B5E-1271515140E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7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0517E1DF-C0FC-4709-B437-B5B0563F730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64BE8E01-A524-40B5-B54A-6E76D2918C20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</p:spTree>
    <p:extLst>
      <p:ext uri="{BB962C8B-B14F-4D97-AF65-F5344CB8AC3E}">
        <p14:creationId xmlns:p14="http://schemas.microsoft.com/office/powerpoint/2010/main" val="61284104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3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3ADC6881-DD78-4C0B-B58B-E1A5C0933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54CB1AF8-D440-4799-94E0-9D80E1EE607A}" type="datetime1">
              <a:rPr lang="de-DE" smtClean="0"/>
              <a:t>04.12.2024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1247E59F-3334-456E-BF35-D3CAD5A12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Cloudrouter</a:t>
            </a:r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D2B0174C-C055-49E1-A3C3-3871C28B9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2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de-DE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39B390B-96B3-4606-9B5E-1271515140E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7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0517E1DF-C0FC-4709-B437-B5B0563F730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64BE8E01-A524-40B5-B54A-6E76D2918C20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sp>
        <p:nvSpPr>
          <p:cNvPr id="30" name="Titel 14">
            <a:extLst>
              <a:ext uri="{FF2B5EF4-FFF2-40B4-BE49-F238E27FC236}">
                <a16:creationId xmlns:a16="http://schemas.microsoft.com/office/drawing/2014/main" id="{096C110B-46DE-40B2-A182-73A27D7FC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0" y="1962601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A34599EC-4A90-49E6-9D71-36E55CC95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48555"/>
            <a:ext cx="1684867" cy="3711444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1" b="1" i="1"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2371478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light - chan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447D548-FCF0-49D6-831F-0DCA09668C8F}"/>
              </a:ext>
            </a:extLst>
          </p:cNvPr>
          <p:cNvSpPr/>
          <p:nvPr userDrawn="1"/>
        </p:nvSpPr>
        <p:spPr>
          <a:xfrm>
            <a:off x="130177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en-GB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7ECFA1C-5DD3-4AC6-BF99-50166D33EB80}"/>
              </a:ext>
            </a:extLst>
          </p:cNvPr>
          <p:cNvSpPr/>
          <p:nvPr userDrawn="1"/>
        </p:nvSpPr>
        <p:spPr>
          <a:xfrm>
            <a:off x="430328" y="5578826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4536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7DC5097-384E-4DEA-AD50-027975D00ABE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4536"/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901EBE45-1EBD-46CD-86CC-0AF73C1600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4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F63ACF47-CD90-46D6-8EDE-3006FC65B7A6}" type="datetime1">
              <a:rPr lang="de-DE" smtClean="0"/>
              <a:t>04.12.2024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1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96726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2870200" y="1962600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14F88C-A984-4C8A-9F04-8B6BE5C46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1"/>
            <a:ext cx="1684867" cy="3759999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3" b="1" i="1"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/>
              <a:t>0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39B390B-96B3-4606-9B5E-1271515140E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0517E1DF-C0FC-4709-B437-B5B0563F730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64BE8E01-A524-40B5-B54A-6E76D2918C20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7902246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CAFADFA-E086-42A9-A438-EFFC84139830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C745D989-EB1F-48B9-957E-9E8104746509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34E06C7-A34E-45B5-8C16-B7A4C1CC0D6E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sp>
        <p:nvSpPr>
          <p:cNvPr id="11" name="Bildplatzhalter 13">
            <a:extLst>
              <a:ext uri="{FF2B5EF4-FFF2-40B4-BE49-F238E27FC236}">
                <a16:creationId xmlns:a16="http://schemas.microsoft.com/office/drawing/2014/main" id="{F73CA471-20C9-4B06-8306-7F665679AD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bIns="900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5A084756-57AC-42DB-9DF0-1E4B433B860B}" type="datetime1">
              <a:rPr lang="de-DE" smtClean="0"/>
              <a:t>04.12.2024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1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8558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9B2C020-8D34-46CF-B7EC-55BB8126A2CA}"/>
              </a:ext>
            </a:extLst>
          </p:cNvPr>
          <p:cNvSpPr/>
          <p:nvPr userDrawn="1"/>
        </p:nvSpPr>
        <p:spPr>
          <a:xfrm>
            <a:off x="167101" y="5353342"/>
            <a:ext cx="1027929" cy="928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en-GB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ildplatzhalter 13">
            <a:extLst>
              <a:ext uri="{FF2B5EF4-FFF2-40B4-BE49-F238E27FC236}">
                <a16:creationId xmlns:a16="http://schemas.microsoft.com/office/drawing/2014/main" id="{F73CA471-20C9-4B06-8306-7F665679AD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4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bIns="900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5A93F67-2EB0-4A99-8C9D-8F35F43F626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470CF396-78D1-4507-974D-25354E24F962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1FB0B24-8BCF-47C4-9DA1-EF6E147375C1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57048498-69DE-4EE5-B645-D3229AC0B81E}" type="datetime1">
              <a:rPr lang="de-DE" smtClean="0"/>
              <a:t>04.12.2024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1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97163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95028" y="643200"/>
            <a:ext cx="10209600" cy="715200"/>
          </a:xfrm>
          <a:prstGeom prst="rect">
            <a:avLst/>
          </a:prstGeom>
        </p:spPr>
        <p:txBody>
          <a:bodyPr/>
          <a:lstStyle>
            <a:lvl1pPr>
              <a:defRPr sz="3733" b="1" i="1" baseline="0"/>
            </a:lvl1pPr>
          </a:lstStyle>
          <a:p>
            <a:r>
              <a:rPr lang="de-DE"/>
              <a:t>Agenda – 1 </a:t>
            </a:r>
            <a:r>
              <a:rPr lang="de-DE" err="1"/>
              <a:t>column</a:t>
            </a:r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5F632C-30E6-4035-9A33-2DAC523A9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8" y="1612902"/>
            <a:ext cx="10210800" cy="4368799"/>
          </a:xfrm>
        </p:spPr>
        <p:txBody>
          <a:bodyPr>
            <a:normAutofit/>
          </a:bodyPr>
          <a:lstStyle>
            <a:lvl1pPr marL="594758" indent="-594758">
              <a:lnSpc>
                <a:spcPct val="100000"/>
              </a:lnSpc>
              <a:spcAft>
                <a:spcPts val="1600"/>
              </a:spcAft>
              <a:buSzPct val="100000"/>
              <a:buFont typeface="+mj-lt"/>
              <a:buAutoNum type="arabicPeriod"/>
              <a:defRPr sz="2667"/>
            </a:lvl1pPr>
            <a:lvl2pPr marL="958811" indent="-241290">
              <a:lnSpc>
                <a:spcPct val="100000"/>
              </a:lnSpc>
              <a:spcAft>
                <a:spcPts val="1600"/>
              </a:spcAft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8657395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AC3E2F1-1F0F-475B-992B-7996C960AD9D}" type="datetime1">
              <a:rPr lang="de-DE" smtClean="0"/>
              <a:t>04.12.2024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5F632C-30E6-4035-9A33-2DAC523A9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8" y="1612902"/>
            <a:ext cx="10210800" cy="4368799"/>
          </a:xfrm>
        </p:spPr>
        <p:txBody>
          <a:bodyPr numCol="2" spcCol="720000">
            <a:normAutofit/>
          </a:bodyPr>
          <a:lstStyle>
            <a:lvl1pPr marL="594758" indent="-594758">
              <a:lnSpc>
                <a:spcPct val="100000"/>
              </a:lnSpc>
              <a:spcAft>
                <a:spcPts val="1600"/>
              </a:spcAft>
              <a:buSzPct val="100000"/>
              <a:buFont typeface="+mj-lt"/>
              <a:buAutoNum type="arabicPeriod"/>
              <a:tabLst/>
              <a:defRPr sz="2400"/>
            </a:lvl1pPr>
            <a:lvl2pPr marL="958811" indent="-241290">
              <a:lnSpc>
                <a:spcPct val="100000"/>
              </a:lnSpc>
              <a:spcAft>
                <a:spcPts val="1600"/>
              </a:spcAft>
              <a:defRPr sz="2133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AD03B66-B09A-4148-9A60-30040EF4A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GB" sz="3733" baseline="0" dirty="0"/>
            </a:lvl1pPr>
          </a:lstStyle>
          <a:p>
            <a:pPr lvl="0"/>
            <a:r>
              <a:rPr lang="de-DE"/>
              <a:t>Agenda – 2 </a:t>
            </a:r>
            <a:r>
              <a:rPr lang="de-DE" err="1"/>
              <a:t>columns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9299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A80FAC8-8930-4364-97E8-3017A04C7A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028" y="1612902"/>
            <a:ext cx="10210800" cy="4368799"/>
          </a:xfrm>
        </p:spPr>
        <p:txBody>
          <a:bodyPr/>
          <a:lstStyle>
            <a:lvl1pPr>
              <a:lnSpc>
                <a:spcPct val="100000"/>
              </a:lnSpc>
              <a:spcAft>
                <a:spcPts val="1600"/>
              </a:spcAft>
              <a:defRPr/>
            </a:lvl1pPr>
            <a:lvl2pPr>
              <a:lnSpc>
                <a:spcPct val="100000"/>
              </a:lnSpc>
              <a:spcAft>
                <a:spcPts val="1600"/>
              </a:spcAft>
              <a:defRPr sz="2400"/>
            </a:lvl2pPr>
            <a:lvl3pPr>
              <a:lnSpc>
                <a:spcPct val="100000"/>
              </a:lnSpc>
              <a:spcAft>
                <a:spcPts val="1600"/>
              </a:spcAft>
              <a:defRPr sz="2133"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276EBFF-1A25-43AB-88E5-CF1CF07B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1F0AD3BF-3BB6-4957-8486-E5854461D6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fld id="{45E3BCCC-DCC7-4F80-90CD-DEDD3260F74C}" type="datetime1">
              <a:rPr lang="de-DE" smtClean="0"/>
              <a:t>04.12.2024</a:t>
            </a:fld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247B1FD5-20CA-4683-8A3E-B3003CCE5A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231ED4D-1B7D-49EF-8251-BAC13A4FD2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6422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9BAC1785-AF8F-4571-9C19-29EE0F921638}" type="datetime1">
              <a:rPr lang="de-DE" smtClean="0"/>
              <a:t>04.12.2024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5842424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09331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dlin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82EE879A-245A-43A3-9BD4-E508E6F68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71A4F8B6-F1C1-4BA4-85CC-86E207458BDA}" type="datetime1">
              <a:rPr lang="de-DE" smtClean="0"/>
              <a:t>04.12.2024</a:t>
            </a:fld>
            <a:endParaRPr lang="de-DE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73935440-9C6B-471F-BE7B-6C972F363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Cloudrouter</a:t>
            </a:r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976E6755-9CAE-410A-BAC5-1E1BC2550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08374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adline only - no footer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4">
            <a:extLst>
              <a:ext uri="{FF2B5EF4-FFF2-40B4-BE49-F238E27FC236}">
                <a16:creationId xmlns:a16="http://schemas.microsoft.com/office/drawing/2014/main" id="{B9E6AE02-0D61-48C6-8B5D-C1B03A955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BBE47C38-6C06-4639-BD13-139604350AB1}" type="datetime1">
              <a:rPr lang="de-DE" smtClean="0"/>
              <a:t>04.12.2024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712850A1-9368-41B0-A11E-E48DEE851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Cloudrouter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47D23A51-A0F5-451D-8865-FC7A0DF41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Bildplatzhalter 13">
            <a:extLst>
              <a:ext uri="{FF2B5EF4-FFF2-40B4-BE49-F238E27FC236}">
                <a16:creationId xmlns:a16="http://schemas.microsoft.com/office/drawing/2014/main" id="{263E82CE-0603-49B5-87DF-59458DD3007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84207144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F0117EB-FB55-4F9A-8E99-8CA079DE7D24}"/>
              </a:ext>
            </a:extLst>
          </p:cNvPr>
          <p:cNvSpPr/>
          <p:nvPr userDrawn="1"/>
        </p:nvSpPr>
        <p:spPr>
          <a:xfrm>
            <a:off x="130177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en-GB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A99A0A1-091F-40C3-993C-AB7EB6E407E5}"/>
              </a:ext>
            </a:extLst>
          </p:cNvPr>
          <p:cNvSpPr/>
          <p:nvPr userDrawn="1"/>
        </p:nvSpPr>
        <p:spPr>
          <a:xfrm>
            <a:off x="430328" y="5578826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4536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F9370F1-FA45-47AE-9552-C4C42960E595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4536"/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271C9B84-85A4-4C78-A85D-A48AF702D6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4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E545BC3A-5176-4A91-BC9E-D24287DA05C3}" type="datetime1">
              <a:rPr lang="de-DE" smtClean="0"/>
              <a:t>04.12.2024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368708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20BAA01-9B75-42BE-BD21-8DB3FEA9D4A6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5"/>
            <a:ext cx="667200" cy="609928"/>
            <a:chOff x="3462337" y="1557433"/>
            <a:chExt cx="2217610" cy="2032062"/>
          </a:xfrm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EE7CE88-F764-4126-B7BB-249E22E23B6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2AAAA5E5-0BAE-4BDF-83DF-11004C394965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25" name="Titel 14">
            <a:extLst>
              <a:ext uri="{FF2B5EF4-FFF2-40B4-BE49-F238E27FC236}">
                <a16:creationId xmlns:a16="http://schemas.microsoft.com/office/drawing/2014/main" id="{8881F0F0-6E5E-4C74-8700-A154030A2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0" y="1962600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8FECECBE-6F0B-4586-A6E7-93DB53EC76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1"/>
            <a:ext cx="1684867" cy="3759999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3" b="1" i="1">
                <a:solidFill>
                  <a:schemeClr val="accent2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903426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3">
            <a:extLst>
              <a:ext uri="{FF2B5EF4-FFF2-40B4-BE49-F238E27FC236}">
                <a16:creationId xmlns:a16="http://schemas.microsoft.com/office/drawing/2014/main" id="{EEFE86FD-29EA-42AD-AE46-700B2AFFA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25C85AEE-6AA2-4DEE-BFE1-31CE5D99A4C0}" type="datetime1">
              <a:rPr lang="de-DE" smtClean="0"/>
              <a:t>04.12.2024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5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41237164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3">
            <a:extLst>
              <a:ext uri="{FF2B5EF4-FFF2-40B4-BE49-F238E27FC236}">
                <a16:creationId xmlns:a16="http://schemas.microsoft.com/office/drawing/2014/main" id="{EEFE86FD-29EA-42AD-AE46-700B2AFFA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81503167-CC35-4D47-97E7-D20C2E5F5989}" type="datetime1">
              <a:rPr lang="de-DE" smtClean="0"/>
              <a:t>04.12.2024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Cloudrouter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5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31049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ight - 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umsplatzhalter 4">
            <a:extLst>
              <a:ext uri="{FF2B5EF4-FFF2-40B4-BE49-F238E27FC236}">
                <a16:creationId xmlns:a16="http://schemas.microsoft.com/office/drawing/2014/main" id="{0A4527D4-C9CB-48CE-A995-94EFAA5995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85C7503E-4D57-4217-86BB-3E69AA693900}" type="datetime1">
              <a:rPr lang="de-DE" smtClean="0"/>
              <a:t>04.12.2024</a:t>
            </a:fld>
            <a:endParaRPr lang="de-DE"/>
          </a:p>
        </p:txBody>
      </p:sp>
      <p:sp>
        <p:nvSpPr>
          <p:cNvPr id="20" name="Fußzeilenplatzhalter 5">
            <a:extLst>
              <a:ext uri="{FF2B5EF4-FFF2-40B4-BE49-F238E27FC236}">
                <a16:creationId xmlns:a16="http://schemas.microsoft.com/office/drawing/2014/main" id="{BC16214E-375E-4EDD-8C32-93218D384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Cloudrouter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AF601D6E-8680-4C9D-9358-7FE918B82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4035D6A-AB0F-4C24-ABAE-EAC28AA7985C}"/>
              </a:ext>
            </a:extLst>
          </p:cNvPr>
          <p:cNvSpPr/>
          <p:nvPr userDrawn="1"/>
        </p:nvSpPr>
        <p:spPr>
          <a:xfrm>
            <a:off x="130177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en-GB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362C2D3-2FCC-45CA-8EC6-A2B6F9F229DE}"/>
              </a:ext>
            </a:extLst>
          </p:cNvPr>
          <p:cNvSpPr/>
          <p:nvPr userDrawn="1"/>
        </p:nvSpPr>
        <p:spPr>
          <a:xfrm>
            <a:off x="430328" y="5578826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4536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FAD7925F-DA33-4F8B-8FAC-289A06B6C2E4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4536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E0891FC5-A69E-4F72-AF69-2252989145F0}"/>
              </a:ext>
            </a:extLst>
          </p:cNvPr>
          <p:cNvSpPr>
            <a:spLocks/>
          </p:cNvSpPr>
          <p:nvPr userDrawn="1"/>
        </p:nvSpPr>
        <p:spPr>
          <a:xfrm>
            <a:off x="0" y="6345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3999" tIns="143999" bIns="143999" rtlCol="0" anchor="ctr">
            <a:noAutofit/>
          </a:bodyPr>
          <a:lstStyle/>
          <a:p>
            <a:pPr algn="ctr"/>
            <a:endParaRPr lang="de-DE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ildplatzhalter 13">
            <a:extLst>
              <a:ext uri="{FF2B5EF4-FFF2-40B4-BE49-F238E27FC236}">
                <a16:creationId xmlns:a16="http://schemas.microsoft.com/office/drawing/2014/main" id="{E2C4A4C3-9FBD-4BCE-A9E8-52B14321893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4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auf Platzhalter ziehen oder durch Klicken auf Symbol hinzufügen</a:t>
            </a:r>
          </a:p>
          <a:p>
            <a:pPr lvl="0"/>
            <a:endParaRPr lang="de-DE" noProof="0"/>
          </a:p>
          <a:p>
            <a:pPr lvl="0"/>
            <a:endParaRPr lang="de-DE" noProof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EE437C3-8615-4298-8E2D-6F47EE4D9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09089"/>
            <a:ext cx="959076" cy="196863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1635727"/>
            <a:ext cx="9840384" cy="712901"/>
          </a:xfrm>
        </p:spPr>
        <p:txBody>
          <a:bodyPr/>
          <a:lstStyle>
            <a:lvl1pPr>
              <a:defRPr sz="3733">
                <a:solidFill>
                  <a:schemeClr val="accent2"/>
                </a:solidFill>
              </a:defRPr>
            </a:lvl1pPr>
          </a:lstStyle>
          <a:p>
            <a:endParaRPr lang="de-DE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EAFB55CC-531F-4BAA-8A5A-5DFB33180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5300" y="5518429"/>
            <a:ext cx="9840384" cy="420562"/>
          </a:xfrm>
          <a:noFill/>
          <a:ln>
            <a:noFill/>
          </a:ln>
        </p:spPr>
        <p:txBody>
          <a:bodyPr wrap="square" lIns="91436" tIns="45719" rIns="91436" bIns="45719" anchor="b">
            <a:spAutoFit/>
          </a:bodyPr>
          <a:lstStyle>
            <a:lvl1pPr>
              <a:lnSpc>
                <a:spcPct val="100000"/>
              </a:lnSpc>
              <a:buNone/>
              <a:defRPr lang="de-DE" sz="2133" dirty="0" smtClean="0">
                <a:solidFill>
                  <a:schemeClr val="accent2"/>
                </a:solidFill>
                <a:latin typeface="Arial" charset="0"/>
                <a:cs typeface="ＭＳ Ｐゴシック" charset="0"/>
              </a:defRPr>
            </a:lvl1pPr>
            <a:lvl2pPr>
              <a:buNone/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2pPr>
            <a:lvl3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3pPr>
            <a:lvl4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4pPr>
            <a:lvl5pPr>
              <a:defRPr lang="de-DE" sz="3200" dirty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5pPr>
          </a:lstStyle>
          <a:p>
            <a:pPr lvl="0" defTabSz="54313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/>
              <a:t>Mastertextformat bearbeiten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AD37318-020F-4ED0-B113-35BD81BF8ED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945A5BB2-DFE8-40A9-89C0-0A3B28A8BFB1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405D22D-FC87-4572-AA02-FAE0BE38893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</p:spTree>
    <p:extLst>
      <p:ext uri="{BB962C8B-B14F-4D97-AF65-F5344CB8AC3E}">
        <p14:creationId xmlns:p14="http://schemas.microsoft.com/office/powerpoint/2010/main" val="3914654602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dark - 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1629B6DD-A1C6-4427-AE0A-6616BE251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E343A4C8-1D5D-43C6-88FA-4A1CD3568DA1}" type="datetime1">
              <a:rPr lang="de-DE" smtClean="0"/>
              <a:t>04.12.2024</a:t>
            </a:fld>
            <a:endParaRPr lang="de-DE"/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0F726876-E961-4FDF-B857-916ABFB3D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Cloudrouter</a:t>
            </a:r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34361259-2035-4CF0-8AE2-EAF9C6466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CBB1FF7-BC9A-4EA0-BE29-1037ED42F28A}"/>
              </a:ext>
            </a:extLst>
          </p:cNvPr>
          <p:cNvSpPr>
            <a:spLocks/>
          </p:cNvSpPr>
          <p:nvPr userDrawn="1"/>
        </p:nvSpPr>
        <p:spPr>
          <a:xfrm>
            <a:off x="0" y="6345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3999" tIns="143999" bIns="143999" rtlCol="0" anchor="ctr">
            <a:noAutofit/>
          </a:bodyPr>
          <a:lstStyle/>
          <a:p>
            <a:pPr algn="ctr"/>
            <a:endParaRPr lang="de-DE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CD4D9A3D-BEC2-4F4B-ABE9-A89FAA3AB1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4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ctr">
              <a:buNone/>
              <a:defRPr lang="de-DE" sz="1467" noProof="0" dirty="0">
                <a:solidFill>
                  <a:schemeClr val="accent1"/>
                </a:solidFill>
              </a:defRPr>
            </a:lvl1pPr>
          </a:lstStyle>
          <a:p>
            <a:pPr lvl="0" algn="ctr">
              <a:buNone/>
            </a:pPr>
            <a:r>
              <a:rPr lang="de-DE" noProof="0"/>
              <a:t>Bild auf Platzhalter ziehen oder durch Klicken auf Symbol hinzufügen</a:t>
            </a:r>
          </a:p>
          <a:p>
            <a:pPr lvl="0" algn="ctr">
              <a:buNone/>
            </a:pPr>
            <a:endParaRPr lang="de-DE" noProof="0"/>
          </a:p>
          <a:p>
            <a:pPr lvl="0" algn="ctr">
              <a:buNone/>
            </a:pPr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55CB32-E313-4284-A77A-88824D833B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90"/>
            <a:ext cx="959076" cy="196863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1635727"/>
            <a:ext cx="9840384" cy="712901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172530-799F-4EC1-909A-E1CD311D5C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5300" y="5518429"/>
            <a:ext cx="9840384" cy="420562"/>
          </a:xfrm>
          <a:noFill/>
          <a:ln>
            <a:noFill/>
          </a:ln>
        </p:spPr>
        <p:txBody>
          <a:bodyPr wrap="square" lIns="91436" tIns="45719" rIns="91436" bIns="45719" anchor="b">
            <a:spAutoFit/>
          </a:bodyPr>
          <a:lstStyle>
            <a:lvl1pPr>
              <a:lnSpc>
                <a:spcPct val="100000"/>
              </a:lnSpc>
              <a:buNone/>
              <a:defRPr lang="de-DE" sz="2133" dirty="0" smtClean="0">
                <a:solidFill>
                  <a:srgbClr val="FFFFFF"/>
                </a:solidFill>
                <a:latin typeface="Arial" charset="0"/>
                <a:cs typeface="ＭＳ Ｐゴシック" charset="0"/>
              </a:defRPr>
            </a:lvl1pPr>
            <a:lvl2pPr>
              <a:buNone/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2pPr>
            <a:lvl3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3pPr>
            <a:lvl4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4pPr>
            <a:lvl5pPr>
              <a:defRPr lang="de-DE" sz="3200" dirty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5pPr>
          </a:lstStyle>
          <a:p>
            <a:pPr lvl="0" defTabSz="54313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4114072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_m_Bild_Logo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64000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-19200" y="4396800"/>
            <a:ext cx="12216000" cy="2472000"/>
          </a:xfrm>
          <a:blipFill rotWithShape="1"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775116"/>
            <a:ext cx="9840384" cy="712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8655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5301" y="643200"/>
            <a:ext cx="10209600" cy="715200"/>
          </a:xfrm>
        </p:spPr>
        <p:txBody>
          <a:bodyPr/>
          <a:lstStyle>
            <a:lvl1pPr>
              <a:defRPr sz="3733" b="1" i="1" baseline="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1765301" y="1401600"/>
            <a:ext cx="10208884" cy="4233600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10362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Inhalt Logo weiß + Verlauf dunkel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100000">
              <a:schemeClr val="accent6">
                <a:lumMod val="1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60" y="5744472"/>
            <a:ext cx="816000" cy="75686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75885" y="1221317"/>
            <a:ext cx="9120649" cy="12475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75885" y="1797050"/>
            <a:ext cx="9120649" cy="3552163"/>
          </a:xfrm>
        </p:spPr>
        <p:txBody>
          <a:bodyPr/>
          <a:lstStyle>
            <a:lvl1pPr>
              <a:lnSpc>
                <a:spcPct val="100000"/>
              </a:lnSpc>
              <a:spcAft>
                <a:spcPts val="800"/>
              </a:spcAft>
              <a:buClr>
                <a:schemeClr val="bg2">
                  <a:lumMod val="90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800"/>
              </a:spcAft>
              <a:buClr>
                <a:schemeClr val="bg2">
                  <a:lumMod val="9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Aft>
                <a:spcPts val="800"/>
              </a:spcAft>
              <a:buClr>
                <a:schemeClr val="bg2">
                  <a:lumMod val="9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Aft>
                <a:spcPts val="800"/>
              </a:spcAft>
              <a:buClr>
                <a:schemeClr val="bg2">
                  <a:lumMod val="9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Aft>
                <a:spcPts val="533"/>
              </a:spcAft>
              <a:buClr>
                <a:schemeClr val="bg2">
                  <a:lumMod val="9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318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rgbClr val="1C3F4D"/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94C61F-7FBD-46E8-A751-E2251C67A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98785" y="6521393"/>
            <a:ext cx="1060812" cy="196863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ctr">
              <a:defRPr lang="de-DE" sz="933" smtClean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21FD3178-2657-4AC2-B813-CC305DE77C1A}" type="datetime3">
              <a:rPr lang="en-US" smtClean="0"/>
              <a:t>4 December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72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- no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52D1C30F-A019-382A-5A5E-376A7798E4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58AC427-3E92-5047-501C-E7F69D953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996" y="513767"/>
            <a:ext cx="9609789" cy="5680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3387"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endParaRPr lang="de-DE"/>
          </a:p>
        </p:txBody>
      </p:sp>
      <p:grpSp>
        <p:nvGrpSpPr>
          <p:cNvPr id="14" name="Gruppieren">
            <a:extLst>
              <a:ext uri="{FF2B5EF4-FFF2-40B4-BE49-F238E27FC236}">
                <a16:creationId xmlns:a16="http://schemas.microsoft.com/office/drawing/2014/main" id="{850BF61F-4146-BCD0-F980-73BC41DFD472}"/>
              </a:ext>
            </a:extLst>
          </p:cNvPr>
          <p:cNvGrpSpPr/>
          <p:nvPr userDrawn="1"/>
        </p:nvGrpSpPr>
        <p:grpSpPr>
          <a:xfrm>
            <a:off x="1" y="1"/>
            <a:ext cx="2736564" cy="1295327"/>
            <a:chOff x="0" y="0"/>
            <a:chExt cx="2585837" cy="1223962"/>
          </a:xfrm>
        </p:grpSpPr>
        <p:pic>
          <p:nvPicPr>
            <p:cNvPr id="15" name="Corner.png" descr="Corner.png">
              <a:extLst>
                <a:ext uri="{FF2B5EF4-FFF2-40B4-BE49-F238E27FC236}">
                  <a16:creationId xmlns:a16="http://schemas.microsoft.com/office/drawing/2014/main" id="{14F550B8-CDFB-2954-B05D-7CB26AC23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30"/>
            </a:blip>
            <a:stretch>
              <a:fillRect/>
            </a:stretch>
          </p:blipFill>
          <p:spPr>
            <a:xfrm>
              <a:off x="0" y="0"/>
              <a:ext cx="2585838" cy="1223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Grafik 5" descr="Grafik 5">
              <a:extLst>
                <a:ext uri="{FF2B5EF4-FFF2-40B4-BE49-F238E27FC236}">
                  <a16:creationId xmlns:a16="http://schemas.microsoft.com/office/drawing/2014/main" id="{733AE238-123C-5D1F-D714-DCA1C3371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531" y="156579"/>
              <a:ext cx="522001" cy="4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67204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8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- no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52D1C30F-A019-382A-5A5E-376A7798E4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58AC427-3E92-5047-501C-E7F69D953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996" y="558004"/>
            <a:ext cx="9609789" cy="4104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963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endParaRPr lang="de-DE"/>
          </a:p>
        </p:txBody>
      </p:sp>
      <p:grpSp>
        <p:nvGrpSpPr>
          <p:cNvPr id="14" name="Gruppieren">
            <a:extLst>
              <a:ext uri="{FF2B5EF4-FFF2-40B4-BE49-F238E27FC236}">
                <a16:creationId xmlns:a16="http://schemas.microsoft.com/office/drawing/2014/main" id="{850BF61F-4146-BCD0-F980-73BC41DFD472}"/>
              </a:ext>
            </a:extLst>
          </p:cNvPr>
          <p:cNvGrpSpPr/>
          <p:nvPr userDrawn="1"/>
        </p:nvGrpSpPr>
        <p:grpSpPr>
          <a:xfrm>
            <a:off x="1" y="1"/>
            <a:ext cx="2736564" cy="1295327"/>
            <a:chOff x="0" y="0"/>
            <a:chExt cx="2585837" cy="1223962"/>
          </a:xfrm>
        </p:grpSpPr>
        <p:pic>
          <p:nvPicPr>
            <p:cNvPr id="15" name="Corner.png" descr="Corner.png">
              <a:extLst>
                <a:ext uri="{FF2B5EF4-FFF2-40B4-BE49-F238E27FC236}">
                  <a16:creationId xmlns:a16="http://schemas.microsoft.com/office/drawing/2014/main" id="{14F550B8-CDFB-2954-B05D-7CB26AC23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30"/>
            </a:blip>
            <a:stretch>
              <a:fillRect/>
            </a:stretch>
          </p:blipFill>
          <p:spPr>
            <a:xfrm>
              <a:off x="0" y="0"/>
              <a:ext cx="2585838" cy="1223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Grafik 5" descr="Grafik 5">
              <a:extLst>
                <a:ext uri="{FF2B5EF4-FFF2-40B4-BE49-F238E27FC236}">
                  <a16:creationId xmlns:a16="http://schemas.microsoft.com/office/drawing/2014/main" id="{733AE238-123C-5D1F-D714-DCA1C3371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531" y="156579"/>
              <a:ext cx="522001" cy="4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29972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image" Target="../media/image6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42" Type="http://schemas.openxmlformats.org/officeDocument/2006/relationships/image" Target="../media/image10.png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37" Type="http://schemas.openxmlformats.org/officeDocument/2006/relationships/slideLayout" Target="../slideLayouts/slideLayout98.xml"/><Relationship Id="rId40" Type="http://schemas.openxmlformats.org/officeDocument/2006/relationships/slideLayout" Target="../slideLayouts/slideLayout101.xml"/><Relationship Id="rId45" Type="http://schemas.openxmlformats.org/officeDocument/2006/relationships/image" Target="../media/image13.png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4" Type="http://schemas.openxmlformats.org/officeDocument/2006/relationships/image" Target="../media/image12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slideLayout" Target="../slideLayouts/slideLayout96.xml"/><Relationship Id="rId43" Type="http://schemas.openxmlformats.org/officeDocument/2006/relationships/image" Target="../media/image11.png"/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9.xml"/><Relationship Id="rId46" Type="http://schemas.openxmlformats.org/officeDocument/2006/relationships/image" Target="../media/image14.png"/><Relationship Id="rId20" Type="http://schemas.openxmlformats.org/officeDocument/2006/relationships/slideLayout" Target="../slideLayouts/slideLayout81.xml"/><Relationship Id="rId4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3CF14F24-B06E-429E-B782-0803E8D4CFFB}"/>
              </a:ext>
            </a:extLst>
          </p:cNvPr>
          <p:cNvSpPr>
            <a:spLocks/>
          </p:cNvSpPr>
          <p:nvPr userDrawn="1"/>
        </p:nvSpPr>
        <p:spPr>
          <a:xfrm>
            <a:off x="0" y="6518090"/>
            <a:ext cx="1323291" cy="3399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B9E81D0-3E88-4CF2-BEEF-C56DA49D954E}"/>
              </a:ext>
            </a:extLst>
          </p:cNvPr>
          <p:cNvSpPr>
            <a:spLocks/>
          </p:cNvSpPr>
          <p:nvPr userDrawn="1"/>
        </p:nvSpPr>
        <p:spPr>
          <a:xfrm>
            <a:off x="1" y="6345288"/>
            <a:ext cx="295839" cy="51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94C369C-6943-455F-835B-31C06854FD6A}"/>
              </a:ext>
            </a:extLst>
          </p:cNvPr>
          <p:cNvSpPr>
            <a:spLocks/>
          </p:cNvSpPr>
          <p:nvPr userDrawn="1"/>
        </p:nvSpPr>
        <p:spPr>
          <a:xfrm>
            <a:off x="953579" y="6345288"/>
            <a:ext cx="11238421" cy="51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2" name="ToolsToo_Slide" descr="ToolsToo_Slide">
            <a:extLst>
              <a:ext uri="{FF2B5EF4-FFF2-40B4-BE49-F238E27FC236}">
                <a16:creationId xmlns:a16="http://schemas.microsoft.com/office/drawing/2014/main" id="{86AA1396-DBA1-48C1-9340-826A18B069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195028" y="641351"/>
            <a:ext cx="10210800" cy="7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195028" y="1612901"/>
            <a:ext cx="10210800" cy="43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Mastertextformat bitte in Schriftgröße 20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Zweite Ebene bitte in Schriftgröße 18 </a:t>
            </a:r>
            <a:r>
              <a:rPr lang="de-DE" err="1"/>
              <a:t>pt</a:t>
            </a:r>
            <a:endParaRPr lang="de-DE"/>
          </a:p>
          <a:p>
            <a:pPr lvl="2"/>
            <a:r>
              <a:rPr lang="de-DE"/>
              <a:t>Dritte Ebene bitte in Schriftgröße 16 </a:t>
            </a:r>
            <a:r>
              <a:rPr lang="de-DE" err="1"/>
              <a:t>pt</a:t>
            </a:r>
            <a:endParaRPr lang="de-DE"/>
          </a:p>
        </p:txBody>
      </p:sp>
      <p:cxnSp>
        <p:nvCxnSpPr>
          <p:cNvPr id="13" name="Straight Connector 11">
            <a:extLst>
              <a:ext uri="{FF2B5EF4-FFF2-40B4-BE49-F238E27FC236}">
                <a16:creationId xmlns:a16="http://schemas.microsoft.com/office/drawing/2014/main" id="{08699E06-16F7-4AA2-ADAB-F47DF94FD437}"/>
              </a:ext>
            </a:extLst>
          </p:cNvPr>
          <p:cNvCxnSpPr>
            <a:cxnSpLocks/>
          </p:cNvCxnSpPr>
          <p:nvPr/>
        </p:nvCxnSpPr>
        <p:spPr>
          <a:xfrm>
            <a:off x="2763788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0EF11B06-D39F-4E21-A4C1-AA851961A619}"/>
              </a:ext>
            </a:extLst>
          </p:cNvPr>
          <p:cNvCxnSpPr>
            <a:cxnSpLocks/>
          </p:cNvCxnSpPr>
          <p:nvPr/>
        </p:nvCxnSpPr>
        <p:spPr>
          <a:xfrm>
            <a:off x="1995439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BB5834DA-4BAA-4DF5-A40D-8BB576D75C17}"/>
              </a:ext>
            </a:extLst>
          </p:cNvPr>
          <p:cNvCxnSpPr>
            <a:cxnSpLocks/>
          </p:cNvCxnSpPr>
          <p:nvPr/>
        </p:nvCxnSpPr>
        <p:spPr>
          <a:xfrm>
            <a:off x="3757155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2D86AC-B1A8-415A-BD43-96E16DE183CC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2798783" y="6521392"/>
            <a:ext cx="853087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ctr">
              <a:defRPr lang="de-DE" sz="933" smtClean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ctr"/>
            <a:fld id="{AB6D9920-0ABE-4D42-9683-0204D90E8C79}" type="datetime1">
              <a:rPr lang="en-US" smtClean="0"/>
              <a:t>12/4/2024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10AE44-5CA0-4805-BE67-61EF4505DBF9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905249" y="6521392"/>
            <a:ext cx="6578601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lang="de-DE" sz="933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47B513-27B0-40F4-9686-730CDA311F5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323291" y="6521393"/>
            <a:ext cx="656275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933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4720885F-BF03-4E0D-A2BA-DBE27005B2A5}"/>
              </a:ext>
            </a:extLst>
          </p:cNvPr>
          <p:cNvSpPr txBox="1">
            <a:spLocks/>
          </p:cNvSpPr>
          <p:nvPr userDrawn="1"/>
        </p:nvSpPr>
        <p:spPr>
          <a:xfrm>
            <a:off x="2039237" y="6521393"/>
            <a:ext cx="656275" cy="183091"/>
          </a:xfrm>
          <a:prstGeom prst="rect">
            <a:avLst/>
          </a:prstGeom>
        </p:spPr>
        <p:txBody>
          <a:bodyPr vert="horz" lIns="48000" tIns="0" rIns="0" bIns="0" rtlCol="0" anchor="ctr"/>
          <a:lstStyle>
            <a:defPPr>
              <a:defRPr lang="de-DE"/>
            </a:defPPr>
            <a:lvl1pPr algn="l" defTabSz="406400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6400" indent="50800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14388" indent="1000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20788" indent="1508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628775" indent="200025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de-DE" sz="933">
                <a:solidFill>
                  <a:schemeClr val="accent1">
                    <a:lumMod val="40000"/>
                    <a:lumOff val="60000"/>
                  </a:schemeClr>
                </a:solidFill>
              </a:rPr>
              <a:t>© 2021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632B102-7B0F-42CB-90FF-0C1CD0B4C1B7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A3AB1451-C09E-454B-9005-096307C24E9A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C0F3B47-4DAD-4E3C-A183-EA75A7486858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2C7C9868-34E4-436C-8CA3-C85282B380FF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2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/>
  <p:txStyles>
    <p:titleStyle>
      <a:lvl1pPr algn="l" defTabSz="5418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 kern="1200">
          <a:solidFill>
            <a:srgbClr val="1C3F4D"/>
          </a:solidFill>
          <a:latin typeface="Arial"/>
          <a:ea typeface="ＭＳ Ｐゴシック" charset="0"/>
          <a:cs typeface="Arial"/>
        </a:defRPr>
      </a:lvl1pPr>
      <a:lvl2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2pPr>
      <a:lvl3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3pPr>
      <a:lvl4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4pPr>
      <a:lvl5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5pPr>
      <a:lvl6pPr marL="609585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6pPr>
      <a:lvl7pPr marL="1219170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7pPr>
      <a:lvl8pPr marL="1828754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8pPr>
      <a:lvl9pPr marL="2438339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9pPr>
    </p:titleStyle>
    <p:bodyStyle>
      <a:lvl1pPr marL="355591" indent="-355591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sz="2667" kern="1200">
          <a:solidFill>
            <a:srgbClr val="1C3F4D"/>
          </a:solidFill>
          <a:latin typeface="Arial"/>
          <a:ea typeface="ＭＳ Ｐゴシック" charset="0"/>
          <a:cs typeface="Arial"/>
        </a:defRPr>
      </a:lvl1pPr>
      <a:lvl2pPr marL="770447" indent="-287859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Arial" charset="0"/>
        <a:buChar char="•"/>
        <a:defRPr sz="2133" kern="1200" baseline="0">
          <a:solidFill>
            <a:srgbClr val="1C3F4D"/>
          </a:solidFill>
          <a:latin typeface="Arial"/>
          <a:ea typeface="ＭＳ Ｐゴシック" charset="0"/>
          <a:cs typeface="Arial"/>
        </a:defRPr>
      </a:lvl2pPr>
      <a:lvl3pPr marL="1202237" indent="-330192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Symbol" charset="0"/>
        <a:buChar char="-"/>
        <a:defRPr sz="1867" kern="1200">
          <a:solidFill>
            <a:srgbClr val="1C3F4D"/>
          </a:solidFill>
          <a:latin typeface="Arial"/>
          <a:ea typeface="ＭＳ Ｐゴシック" charset="0"/>
          <a:cs typeface="Arial"/>
        </a:defRPr>
      </a:lvl3pPr>
      <a:lvl4pPr marL="751399" indent="-186262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4pPr>
      <a:lvl5pPr marL="937661" indent="-186262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5pPr>
      <a:lvl6pPr marL="1127204" indent="-187867" algn="l" defTabSz="543080" rtl="0" eaLnBrk="1" latinLnBrk="0" hangingPunct="1">
        <a:lnSpc>
          <a:spcPct val="120000"/>
        </a:lnSpc>
        <a:spcBef>
          <a:spcPts val="0"/>
        </a:spcBef>
        <a:spcAft>
          <a:spcPts val="667"/>
        </a:spcAft>
        <a:buSzPct val="70000"/>
        <a:buFont typeface="Wingdings 3" panose="05040102010807070707" pitchFamily="18" charset="2"/>
        <a:buChar char=""/>
        <a:defRPr sz="2400" kern="1200">
          <a:solidFill>
            <a:srgbClr val="1C3F4D"/>
          </a:solidFill>
          <a:latin typeface="Arial"/>
          <a:ea typeface="+mn-ea"/>
          <a:cs typeface="Arial"/>
        </a:defRPr>
      </a:lvl6pPr>
      <a:lvl7pPr marL="3530049" indent="-271537" algn="l" defTabSz="54308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3133" indent="-271537" algn="l" defTabSz="54308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6215" indent="-271537" algn="l" defTabSz="54308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08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168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9253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2336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542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8507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159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4675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3CF14F24-B06E-429E-B782-0803E8D4CFFB}"/>
              </a:ext>
            </a:extLst>
          </p:cNvPr>
          <p:cNvSpPr>
            <a:spLocks/>
          </p:cNvSpPr>
          <p:nvPr userDrawn="1"/>
        </p:nvSpPr>
        <p:spPr>
          <a:xfrm>
            <a:off x="0" y="6518090"/>
            <a:ext cx="1323291" cy="3399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B9E81D0-3E88-4CF2-BEEF-C56DA49D954E}"/>
              </a:ext>
            </a:extLst>
          </p:cNvPr>
          <p:cNvSpPr>
            <a:spLocks/>
          </p:cNvSpPr>
          <p:nvPr userDrawn="1"/>
        </p:nvSpPr>
        <p:spPr>
          <a:xfrm>
            <a:off x="1" y="6345288"/>
            <a:ext cx="295839" cy="51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94C369C-6943-455F-835B-31C06854FD6A}"/>
              </a:ext>
            </a:extLst>
          </p:cNvPr>
          <p:cNvSpPr>
            <a:spLocks/>
          </p:cNvSpPr>
          <p:nvPr userDrawn="1"/>
        </p:nvSpPr>
        <p:spPr>
          <a:xfrm>
            <a:off x="953579" y="6345288"/>
            <a:ext cx="11238421" cy="51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2" name="ToolsToo_Slide" descr="ToolsToo_Slide">
            <a:extLst>
              <a:ext uri="{FF2B5EF4-FFF2-40B4-BE49-F238E27FC236}">
                <a16:creationId xmlns:a16="http://schemas.microsoft.com/office/drawing/2014/main" id="{86AA1396-DBA1-48C1-9340-826A18B069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195028" y="641351"/>
            <a:ext cx="10210800" cy="7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195028" y="1612901"/>
            <a:ext cx="10210800" cy="43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Mastertextformat bitte in Schriftgröße 20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Zweite Ebene bitte in Schriftgröße 18 </a:t>
            </a:r>
            <a:r>
              <a:rPr lang="de-DE" err="1"/>
              <a:t>pt</a:t>
            </a:r>
            <a:endParaRPr lang="de-DE"/>
          </a:p>
          <a:p>
            <a:pPr lvl="2"/>
            <a:r>
              <a:rPr lang="de-DE"/>
              <a:t>Dritte Ebene bitte in Schriftgröße 16 </a:t>
            </a:r>
            <a:r>
              <a:rPr lang="de-DE" err="1"/>
              <a:t>pt</a:t>
            </a:r>
            <a:endParaRPr lang="de-DE"/>
          </a:p>
        </p:txBody>
      </p:sp>
      <p:cxnSp>
        <p:nvCxnSpPr>
          <p:cNvPr id="13" name="Straight Connector 11">
            <a:extLst>
              <a:ext uri="{FF2B5EF4-FFF2-40B4-BE49-F238E27FC236}">
                <a16:creationId xmlns:a16="http://schemas.microsoft.com/office/drawing/2014/main" id="{08699E06-16F7-4AA2-ADAB-F47DF94FD437}"/>
              </a:ext>
            </a:extLst>
          </p:cNvPr>
          <p:cNvCxnSpPr>
            <a:cxnSpLocks/>
          </p:cNvCxnSpPr>
          <p:nvPr/>
        </p:nvCxnSpPr>
        <p:spPr>
          <a:xfrm>
            <a:off x="2763788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0EF11B06-D39F-4E21-A4C1-AA851961A619}"/>
              </a:ext>
            </a:extLst>
          </p:cNvPr>
          <p:cNvCxnSpPr>
            <a:cxnSpLocks/>
          </p:cNvCxnSpPr>
          <p:nvPr/>
        </p:nvCxnSpPr>
        <p:spPr>
          <a:xfrm>
            <a:off x="1995439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BB5834DA-4BAA-4DF5-A40D-8BB576D75C17}"/>
              </a:ext>
            </a:extLst>
          </p:cNvPr>
          <p:cNvCxnSpPr>
            <a:cxnSpLocks/>
          </p:cNvCxnSpPr>
          <p:nvPr/>
        </p:nvCxnSpPr>
        <p:spPr>
          <a:xfrm>
            <a:off x="3757155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2D86AC-B1A8-415A-BD43-96E16DE183CC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2798783" y="6521392"/>
            <a:ext cx="853087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ctr">
              <a:defRPr lang="de-DE" sz="933" smtClean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ctr"/>
            <a:fld id="{DB94C2E4-B9DC-40DF-AAB9-572DE8D8C4B9}" type="datetime1">
              <a:rPr lang="en-US" smtClean="0"/>
              <a:t>12/4/2024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10AE44-5CA0-4805-BE67-61EF4505DBF9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905249" y="6521392"/>
            <a:ext cx="6578601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lang="de-DE" sz="933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en-US"/>
              <a:t>MENOG24 – Bernd Spiess – Transformation of Peering in Middle East 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47B513-27B0-40F4-9686-730CDA311F5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323291" y="6521393"/>
            <a:ext cx="656275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933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4720885F-BF03-4E0D-A2BA-DBE27005B2A5}"/>
              </a:ext>
            </a:extLst>
          </p:cNvPr>
          <p:cNvSpPr txBox="1">
            <a:spLocks/>
          </p:cNvSpPr>
          <p:nvPr userDrawn="1"/>
        </p:nvSpPr>
        <p:spPr>
          <a:xfrm>
            <a:off x="2039237" y="6521393"/>
            <a:ext cx="656275" cy="183091"/>
          </a:xfrm>
          <a:prstGeom prst="rect">
            <a:avLst/>
          </a:prstGeom>
        </p:spPr>
        <p:txBody>
          <a:bodyPr vert="horz" lIns="48000" tIns="0" rIns="0" bIns="0" rtlCol="0" anchor="ctr"/>
          <a:lstStyle>
            <a:defPPr>
              <a:defRPr lang="de-DE"/>
            </a:defPPr>
            <a:lvl1pPr algn="l" defTabSz="406400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6400" indent="50800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14388" indent="1000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20788" indent="1508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628775" indent="200025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de-DE" sz="933">
                <a:solidFill>
                  <a:schemeClr val="accent1">
                    <a:lumMod val="40000"/>
                    <a:lumOff val="60000"/>
                  </a:schemeClr>
                </a:solidFill>
              </a:rPr>
              <a:t>© 2021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632B102-7B0F-42CB-90FF-0C1CD0B4C1B7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A3AB1451-C09E-454B-9005-096307C24E9A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C0F3B47-4DAD-4E3C-A183-EA75A7486858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2C7C9868-34E4-436C-8CA3-C85282B380FF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</p:sldLayoutIdLst>
  <p:transition>
    <p:fade/>
  </p:transition>
  <p:hf hdr="0"/>
  <p:txStyles>
    <p:titleStyle>
      <a:lvl1pPr algn="l" defTabSz="5418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 kern="1200">
          <a:solidFill>
            <a:srgbClr val="1C3F4D"/>
          </a:solidFill>
          <a:latin typeface="Arial"/>
          <a:ea typeface="ＭＳ Ｐゴシック" charset="0"/>
          <a:cs typeface="Arial"/>
        </a:defRPr>
      </a:lvl1pPr>
      <a:lvl2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2pPr>
      <a:lvl3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3pPr>
      <a:lvl4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4pPr>
      <a:lvl5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5pPr>
      <a:lvl6pPr marL="609585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6pPr>
      <a:lvl7pPr marL="1219170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7pPr>
      <a:lvl8pPr marL="1828754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8pPr>
      <a:lvl9pPr marL="2438339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9pPr>
    </p:titleStyle>
    <p:bodyStyle>
      <a:lvl1pPr marL="355591" indent="-355591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sz="2667" kern="1200">
          <a:solidFill>
            <a:srgbClr val="1C3F4D"/>
          </a:solidFill>
          <a:latin typeface="Arial"/>
          <a:ea typeface="ＭＳ Ｐゴシック" charset="0"/>
          <a:cs typeface="Arial"/>
        </a:defRPr>
      </a:lvl1pPr>
      <a:lvl2pPr marL="770447" indent="-287859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Arial" charset="0"/>
        <a:buChar char="•"/>
        <a:defRPr sz="2133" kern="1200" baseline="0">
          <a:solidFill>
            <a:srgbClr val="1C3F4D"/>
          </a:solidFill>
          <a:latin typeface="Arial"/>
          <a:ea typeface="ＭＳ Ｐゴシック" charset="0"/>
          <a:cs typeface="Arial"/>
        </a:defRPr>
      </a:lvl2pPr>
      <a:lvl3pPr marL="1202237" indent="-330192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Symbol" charset="0"/>
        <a:buChar char="-"/>
        <a:defRPr sz="1867" kern="1200">
          <a:solidFill>
            <a:srgbClr val="1C3F4D"/>
          </a:solidFill>
          <a:latin typeface="Arial"/>
          <a:ea typeface="ＭＳ Ｐゴシック" charset="0"/>
          <a:cs typeface="Arial"/>
        </a:defRPr>
      </a:lvl3pPr>
      <a:lvl4pPr marL="751399" indent="-186262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4pPr>
      <a:lvl5pPr marL="937661" indent="-186262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5pPr>
      <a:lvl6pPr marL="1127204" indent="-187867" algn="l" defTabSz="543080" rtl="0" eaLnBrk="1" latinLnBrk="0" hangingPunct="1">
        <a:lnSpc>
          <a:spcPct val="120000"/>
        </a:lnSpc>
        <a:spcBef>
          <a:spcPts val="0"/>
        </a:spcBef>
        <a:spcAft>
          <a:spcPts val="667"/>
        </a:spcAft>
        <a:buSzPct val="70000"/>
        <a:buFont typeface="Wingdings 3" panose="05040102010807070707" pitchFamily="18" charset="2"/>
        <a:buChar char=""/>
        <a:defRPr sz="2400" kern="1200">
          <a:solidFill>
            <a:srgbClr val="1C3F4D"/>
          </a:solidFill>
          <a:latin typeface="Arial"/>
          <a:ea typeface="+mn-ea"/>
          <a:cs typeface="Arial"/>
        </a:defRPr>
      </a:lvl6pPr>
      <a:lvl7pPr marL="3530049" indent="-271537" algn="l" defTabSz="54308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3133" indent="-271537" algn="l" defTabSz="54308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6215" indent="-271537" algn="l" defTabSz="54308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08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168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9253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2336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542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8507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159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4675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97024F6-5BB2-D3B2-1BB6-8E1D834B13B1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oolsToo_Slide" descr="ToolsToo_Slide">
            <a:extLst>
              <a:ext uri="{FF2B5EF4-FFF2-40B4-BE49-F238E27FC236}">
                <a16:creationId xmlns:a16="http://schemas.microsoft.com/office/drawing/2014/main" id="{86AA1396-DBA1-48C1-9340-826A18B069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99" tIns="143999" bIns="143999" rtlCol="0" anchor="ctr"/>
          <a:lstStyle/>
          <a:p>
            <a:pPr algn="ctr"/>
            <a:endParaRPr lang="de-DE" sz="22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1" hidden="1">
            <a:extLst>
              <a:ext uri="{FF2B5EF4-FFF2-40B4-BE49-F238E27FC236}">
                <a16:creationId xmlns:a16="http://schemas.microsoft.com/office/drawing/2014/main" id="{08699E06-16F7-4AA2-ADAB-F47DF94FD437}"/>
              </a:ext>
            </a:extLst>
          </p:cNvPr>
          <p:cNvCxnSpPr>
            <a:cxnSpLocks/>
          </p:cNvCxnSpPr>
          <p:nvPr/>
        </p:nvCxnSpPr>
        <p:spPr>
          <a:xfrm>
            <a:off x="2763788" y="6537519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4" hidden="1">
            <a:extLst>
              <a:ext uri="{FF2B5EF4-FFF2-40B4-BE49-F238E27FC236}">
                <a16:creationId xmlns:a16="http://schemas.microsoft.com/office/drawing/2014/main" id="{0EF11B06-D39F-4E21-A4C1-AA851961A619}"/>
              </a:ext>
            </a:extLst>
          </p:cNvPr>
          <p:cNvCxnSpPr>
            <a:cxnSpLocks/>
          </p:cNvCxnSpPr>
          <p:nvPr/>
        </p:nvCxnSpPr>
        <p:spPr>
          <a:xfrm>
            <a:off x="1995439" y="6537519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 hidden="1">
            <a:extLst>
              <a:ext uri="{FF2B5EF4-FFF2-40B4-BE49-F238E27FC236}">
                <a16:creationId xmlns:a16="http://schemas.microsoft.com/office/drawing/2014/main" id="{BB5834DA-4BAA-4DF5-A40D-8BB576D75C17}"/>
              </a:ext>
            </a:extLst>
          </p:cNvPr>
          <p:cNvCxnSpPr>
            <a:cxnSpLocks/>
          </p:cNvCxnSpPr>
          <p:nvPr/>
        </p:nvCxnSpPr>
        <p:spPr>
          <a:xfrm>
            <a:off x="3757155" y="6537519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4" hidden="1">
            <a:extLst>
              <a:ext uri="{FF2B5EF4-FFF2-40B4-BE49-F238E27FC236}">
                <a16:creationId xmlns:a16="http://schemas.microsoft.com/office/drawing/2014/main" id="{BD2D86AC-B1A8-415A-BD43-96E16DE183CC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2798785" y="6521392"/>
            <a:ext cx="853087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ctr">
              <a:defRPr lang="de-DE" sz="933" smtClean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ctr"/>
            <a:fld id="{1AE44DBD-6DE7-4568-AB6F-89974338B104}" type="datetime1">
              <a:rPr lang="de-DE" smtClean="0"/>
              <a:t>04.12.2024</a:t>
            </a:fld>
            <a:endParaRPr lang="de-DE"/>
          </a:p>
        </p:txBody>
      </p:sp>
      <p:sp>
        <p:nvSpPr>
          <p:cNvPr id="6" name="Fußzeilenplatzhalter 5" hidden="1">
            <a:extLst>
              <a:ext uri="{FF2B5EF4-FFF2-40B4-BE49-F238E27FC236}">
                <a16:creationId xmlns:a16="http://schemas.microsoft.com/office/drawing/2014/main" id="{3510AE44-5CA0-4805-BE67-61EF4505DBF9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905250" y="6521392"/>
            <a:ext cx="6578601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lang="de-DE" sz="933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de-DE"/>
              <a:t>Cloudrouter</a:t>
            </a:r>
          </a:p>
        </p:txBody>
      </p:sp>
      <p:sp>
        <p:nvSpPr>
          <p:cNvPr id="7" name="Foliennummernplatzhalter 6" hidden="1">
            <a:extLst>
              <a:ext uri="{FF2B5EF4-FFF2-40B4-BE49-F238E27FC236}">
                <a16:creationId xmlns:a16="http://schemas.microsoft.com/office/drawing/2014/main" id="{FA47B513-27B0-40F4-9686-730CDA311F5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323291" y="6521393"/>
            <a:ext cx="656275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933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/>
          </a:p>
        </p:txBody>
      </p:sp>
      <p:sp>
        <p:nvSpPr>
          <p:cNvPr id="20" name="Foliennummernplatzhalter 6" hidden="1">
            <a:extLst>
              <a:ext uri="{FF2B5EF4-FFF2-40B4-BE49-F238E27FC236}">
                <a16:creationId xmlns:a16="http://schemas.microsoft.com/office/drawing/2014/main" id="{4720885F-BF03-4E0D-A2BA-DBE27005B2A5}"/>
              </a:ext>
            </a:extLst>
          </p:cNvPr>
          <p:cNvSpPr txBox="1">
            <a:spLocks/>
          </p:cNvSpPr>
          <p:nvPr userDrawn="1"/>
        </p:nvSpPr>
        <p:spPr>
          <a:xfrm>
            <a:off x="2039237" y="6521393"/>
            <a:ext cx="656275" cy="183091"/>
          </a:xfrm>
          <a:prstGeom prst="rect">
            <a:avLst/>
          </a:prstGeom>
        </p:spPr>
        <p:txBody>
          <a:bodyPr vert="horz" lIns="48000" tIns="0" rIns="0" bIns="0" rtlCol="0" anchor="ctr"/>
          <a:lstStyle>
            <a:defPPr>
              <a:defRPr lang="de-DE"/>
            </a:defPPr>
            <a:lvl1pPr algn="l" defTabSz="406400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6400" indent="50800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14388" indent="1000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20788" indent="1508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628775" indent="200025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de-DE" sz="933">
                <a:solidFill>
                  <a:schemeClr val="accent1">
                    <a:lumMod val="40000"/>
                    <a:lumOff val="60000"/>
                  </a:schemeClr>
                </a:solidFill>
              </a:rPr>
              <a:t>© 2023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0DAA69-9ECF-9843-6B7B-0E2356A17D1D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6526237-2533-56AE-4A9A-3D193F959111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195028" y="641351"/>
            <a:ext cx="10210800" cy="7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195028" y="1612902"/>
            <a:ext cx="10210800" cy="43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Mastertextformat bitte in Schriftgröße 20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Zweite Ebene bitte in Schriftgröße 18 </a:t>
            </a:r>
            <a:r>
              <a:rPr lang="de-DE" err="1"/>
              <a:t>pt</a:t>
            </a:r>
            <a:endParaRPr lang="de-DE"/>
          </a:p>
          <a:p>
            <a:pPr lvl="2"/>
            <a:r>
              <a:rPr lang="de-DE"/>
              <a:t>Dritte Ebene bitte in Schriftgröße 16 </a:t>
            </a:r>
            <a:r>
              <a:rPr lang="de-DE" err="1"/>
              <a:t>pt</a:t>
            </a:r>
            <a:endParaRPr lang="de-DE"/>
          </a:p>
        </p:txBody>
      </p:sp>
      <p:grpSp>
        <p:nvGrpSpPr>
          <p:cNvPr id="27" name="Gruppieren 26" hidden="1">
            <a:extLst>
              <a:ext uri="{FF2B5EF4-FFF2-40B4-BE49-F238E27FC236}">
                <a16:creationId xmlns:a16="http://schemas.microsoft.com/office/drawing/2014/main" id="{5632B102-7B0F-42CB-90FF-0C1CD0B4C1B7}"/>
              </a:ext>
            </a:extLst>
          </p:cNvPr>
          <p:cNvGrpSpPr>
            <a:grpSpLocks/>
          </p:cNvGrpSpPr>
          <p:nvPr userDrawn="1"/>
        </p:nvGrpSpPr>
        <p:grpSpPr>
          <a:xfrm>
            <a:off x="335360" y="593979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8" name="Freihandform: Form 27" hidden="1">
              <a:extLst>
                <a:ext uri="{FF2B5EF4-FFF2-40B4-BE49-F238E27FC236}">
                  <a16:creationId xmlns:a16="http://schemas.microsoft.com/office/drawing/2014/main" id="{A3AB1451-C09E-454B-9005-096307C24E9A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  <p:sp>
          <p:nvSpPr>
            <p:cNvPr id="29" name="Freihandform: Form 28" hidden="1">
              <a:extLst>
                <a:ext uri="{FF2B5EF4-FFF2-40B4-BE49-F238E27FC236}">
                  <a16:creationId xmlns:a16="http://schemas.microsoft.com/office/drawing/2014/main" id="{7C0F3B47-4DAD-4E3C-A183-EA75A7486858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4536"/>
            </a:p>
          </p:txBody>
        </p:sp>
      </p:grpSp>
      <p:grpSp>
        <p:nvGrpSpPr>
          <p:cNvPr id="8" name="Gruppieren">
            <a:extLst>
              <a:ext uri="{FF2B5EF4-FFF2-40B4-BE49-F238E27FC236}">
                <a16:creationId xmlns:a16="http://schemas.microsoft.com/office/drawing/2014/main" id="{AD6EBF4A-55D5-D490-DBC0-2D7A9DFB4666}"/>
              </a:ext>
            </a:extLst>
          </p:cNvPr>
          <p:cNvGrpSpPr/>
          <p:nvPr userDrawn="1"/>
        </p:nvGrpSpPr>
        <p:grpSpPr>
          <a:xfrm>
            <a:off x="1" y="1"/>
            <a:ext cx="2736564" cy="1295327"/>
            <a:chOff x="0" y="0"/>
            <a:chExt cx="2585837" cy="1223962"/>
          </a:xfrm>
        </p:grpSpPr>
        <p:pic>
          <p:nvPicPr>
            <p:cNvPr id="9" name="Corner.png" descr="Corner.png">
              <a:extLst>
                <a:ext uri="{FF2B5EF4-FFF2-40B4-BE49-F238E27FC236}">
                  <a16:creationId xmlns:a16="http://schemas.microsoft.com/office/drawing/2014/main" id="{DE11F410-66D2-6A1D-D5B9-0B57FA95C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alphaModFix amt="20030"/>
            </a:blip>
            <a:stretch>
              <a:fillRect/>
            </a:stretch>
          </p:blipFill>
          <p:spPr>
            <a:xfrm>
              <a:off x="0" y="0"/>
              <a:ext cx="2585838" cy="1223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Grafik 5" descr="Grafik 5">
              <a:extLst>
                <a:ext uri="{FF2B5EF4-FFF2-40B4-BE49-F238E27FC236}">
                  <a16:creationId xmlns:a16="http://schemas.microsoft.com/office/drawing/2014/main" id="{1DB838EB-9713-5EC3-0759-B4D2E80DC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203531" y="156579"/>
              <a:ext cx="522001" cy="4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1240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57" r:id="rId34"/>
    <p:sldLayoutId id="2147483758" r:id="rId35"/>
    <p:sldLayoutId id="2147483759" r:id="rId36"/>
    <p:sldLayoutId id="2147483760" r:id="rId37"/>
    <p:sldLayoutId id="2147483761" r:id="rId38"/>
    <p:sldLayoutId id="2147483762" r:id="rId39"/>
    <p:sldLayoutId id="2147483763" r:id="rId40"/>
  </p:sldLayoutIdLst>
  <p:transition>
    <p:fade/>
  </p:transition>
  <p:hf hdr="0"/>
  <p:txStyles>
    <p:titleStyle>
      <a:lvl1pPr algn="l" defTabSz="541844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l" defTabSz="541844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2pPr>
      <a:lvl3pPr algn="l" defTabSz="541844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3pPr>
      <a:lvl4pPr algn="l" defTabSz="541844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4pPr>
      <a:lvl5pPr algn="l" defTabSz="541844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5pPr>
      <a:lvl6pPr marL="609574" algn="l" defTabSz="541844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6pPr>
      <a:lvl7pPr marL="1219148" algn="l" defTabSz="541844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7pPr>
      <a:lvl8pPr marL="1828722" algn="l" defTabSz="541844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8pPr>
      <a:lvl9pPr marL="2438296" algn="l" defTabSz="541844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9pPr>
    </p:titleStyle>
    <p:bodyStyle>
      <a:lvl1pPr marL="355584" indent="-355584" algn="l" defTabSz="541844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Tx/>
        <a:buSzPct val="70000"/>
        <a:buFont typeface="Wingdings 3" charset="0"/>
        <a:buChar char=""/>
        <a:defRPr sz="2667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marL="770434" indent="-287854" algn="l" defTabSz="541844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Tx/>
        <a:buSzPct val="70000"/>
        <a:buFont typeface="Arial" charset="0"/>
        <a:buChar char="•"/>
        <a:defRPr sz="2133" kern="1200" baseline="0">
          <a:solidFill>
            <a:schemeClr val="bg1"/>
          </a:solidFill>
          <a:latin typeface="Arial"/>
          <a:ea typeface="ＭＳ Ｐゴシック" charset="0"/>
          <a:cs typeface="Arial"/>
        </a:defRPr>
      </a:lvl2pPr>
      <a:lvl3pPr marL="1202215" indent="-330186" algn="l" defTabSz="541844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Tx/>
        <a:buSzPct val="70000"/>
        <a:buFont typeface="Symbol" charset="0"/>
        <a:buChar char="-"/>
        <a:defRPr sz="1867" kern="12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751385" indent="-186259" algn="l" defTabSz="541844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4pPr>
      <a:lvl5pPr marL="937645" indent="-186259" algn="l" defTabSz="541844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5pPr>
      <a:lvl6pPr marL="1127185" indent="-187865" algn="l" defTabSz="543070" rtl="0" eaLnBrk="1" latinLnBrk="0" hangingPunct="1">
        <a:lnSpc>
          <a:spcPct val="120000"/>
        </a:lnSpc>
        <a:spcBef>
          <a:spcPts val="0"/>
        </a:spcBef>
        <a:spcAft>
          <a:spcPts val="667"/>
        </a:spcAft>
        <a:buSzPct val="70000"/>
        <a:buFont typeface="Wingdings 3" panose="05040102010807070707" pitchFamily="18" charset="2"/>
        <a:buChar char=""/>
        <a:defRPr sz="2400" kern="1200">
          <a:solidFill>
            <a:srgbClr val="1C3F4D"/>
          </a:solidFill>
          <a:latin typeface="Arial"/>
          <a:ea typeface="+mn-ea"/>
          <a:cs typeface="Arial"/>
        </a:defRPr>
      </a:lvl6pPr>
      <a:lvl7pPr marL="3529988" indent="-271533" algn="l" defTabSz="54307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3062" indent="-271533" algn="l" defTabSz="54307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6135" indent="-271533" algn="l" defTabSz="54307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4307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070" algn="l" defTabSz="54307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148" algn="l" defTabSz="54307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9225" algn="l" defTabSz="54307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2299" algn="l" defTabSz="54307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5372" algn="l" defTabSz="54307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8449" algn="l" defTabSz="54307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1525" algn="l" defTabSz="54307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4599" algn="l" defTabSz="54307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pload.wikimedia.org/wikipedia/commons/3/3f/Middle_East_%28orthographic_projection%29.sv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hyperlink" Target="https://opentelecomdata.org/cdns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linkedin.com/posts/roderick-beck-94868948_dubais-rigged-telecom-market-i-have-received-activity-7262415118754344961-LLV3?utm_source=share&amp;utm_medium=member_desktop" TargetMode="Externa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anuragbhatia.com/2022/07/networking/isp-column/facebook-cache-fna-updates-july-2022/" TargetMode="Externa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bernd.spiess@de-cix.net" TargetMode="Externa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0AD21386-D7CC-50F2-FAB7-DB3C3A9B612D}"/>
              </a:ext>
            </a:extLst>
          </p:cNvPr>
          <p:cNvSpPr txBox="1">
            <a:spLocks/>
          </p:cNvSpPr>
          <p:nvPr/>
        </p:nvSpPr>
        <p:spPr bwMode="auto">
          <a:xfrm>
            <a:off x="806521" y="1122363"/>
            <a:ext cx="11385479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4267" b="1" i="1" kern="12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Transformation of Peering in Middle East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497AC35E-6E5D-9765-C350-CC59B18153A5}"/>
              </a:ext>
            </a:extLst>
          </p:cNvPr>
          <p:cNvSpPr txBox="1">
            <a:spLocks/>
          </p:cNvSpPr>
          <p:nvPr/>
        </p:nvSpPr>
        <p:spPr>
          <a:xfrm>
            <a:off x="909018" y="3602038"/>
            <a:ext cx="9758982" cy="1655762"/>
          </a:xfrm>
          <a:prstGeom prst="rect">
            <a:avLst/>
          </a:prstGeom>
        </p:spPr>
        <p:txBody>
          <a:bodyPr/>
          <a:lstStyle>
            <a:lvl1pPr marL="355591" indent="-355591" algn="l" defTabSz="541853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667"/>
              </a:spcAft>
              <a:buClr>
                <a:srgbClr val="1C3F4D"/>
              </a:buClr>
              <a:buSzPct val="70000"/>
              <a:buFont typeface="Wingdings 3" charset="0"/>
              <a:buChar char=""/>
              <a:defRPr sz="2667" kern="120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marL="770447" indent="-287859" algn="l" defTabSz="541853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667"/>
              </a:spcAft>
              <a:buClr>
                <a:srgbClr val="1C3F4D"/>
              </a:buClr>
              <a:buSzPct val="70000"/>
              <a:buFont typeface="Arial" charset="0"/>
              <a:buChar char="•"/>
              <a:defRPr sz="2133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2pPr>
            <a:lvl3pPr marL="1202237" indent="-330192" algn="l" defTabSz="541853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667"/>
              </a:spcAft>
              <a:buClr>
                <a:srgbClr val="1C3F4D"/>
              </a:buClr>
              <a:buSzPct val="70000"/>
              <a:buFont typeface="Symbol" charset="0"/>
              <a:buChar char="-"/>
              <a:defRPr sz="1867" kern="120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3pPr>
            <a:lvl4pPr marL="751399" indent="-186262" algn="l" defTabSz="541853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667"/>
              </a:spcAft>
              <a:buClr>
                <a:srgbClr val="1C3F4D"/>
              </a:buClr>
              <a:buSzPct val="70000"/>
              <a:buFont typeface="Wingdings 3" charset="0"/>
              <a:buChar char=""/>
              <a:defRPr kern="120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4pPr>
            <a:lvl5pPr marL="937661" indent="-186262" algn="l" defTabSz="541853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667"/>
              </a:spcAft>
              <a:buClr>
                <a:srgbClr val="1C3F4D"/>
              </a:buClr>
              <a:buSzPct val="70000"/>
              <a:buFont typeface="Wingdings 3" charset="0"/>
              <a:buChar char=""/>
              <a:defRPr kern="120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5pPr>
            <a:lvl6pPr marL="1127204" indent="-187867" algn="l" defTabSz="54308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buSzPct val="70000"/>
              <a:buFont typeface="Wingdings 3" panose="05040102010807070707" pitchFamily="18" charset="2"/>
              <a:buChar char=""/>
              <a:defRPr sz="2400" kern="1200">
                <a:solidFill>
                  <a:srgbClr val="1C3F4D"/>
                </a:solidFill>
                <a:latin typeface="Arial"/>
                <a:ea typeface="+mn-ea"/>
                <a:cs typeface="Arial"/>
              </a:defRPr>
            </a:lvl6pPr>
            <a:lvl7pPr marL="3530049" indent="-271537" algn="l" defTabSz="54308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3133" indent="-271537" algn="l" defTabSz="54308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6215" indent="-271537" algn="l" defTabSz="54308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MENOG24, Muscat, Bernd Spiess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71157FD-7BC5-323E-A2A5-CDAAD0C2846B}"/>
              </a:ext>
            </a:extLst>
          </p:cNvPr>
          <p:cNvSpPr txBox="1"/>
          <p:nvPr/>
        </p:nvSpPr>
        <p:spPr>
          <a:xfrm>
            <a:off x="95250" y="6566584"/>
            <a:ext cx="64960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Source: </a:t>
            </a:r>
            <a:r>
              <a:rPr lang="en-US" sz="900" dirty="0">
                <a:hlinkClick r:id="rId4"/>
              </a:rPr>
              <a:t>https://upload.wikimedia.org/wikipedia/commons/3/3f/Middle_East_%28orthographic_projection%29.svg</a:t>
            </a:r>
            <a:r>
              <a:rPr lang="en-US" sz="900" dirty="0"/>
              <a:t>, 4.11.2024</a:t>
            </a:r>
          </a:p>
        </p:txBody>
      </p:sp>
    </p:spTree>
    <p:extLst>
      <p:ext uri="{BB962C8B-B14F-4D97-AF65-F5344CB8AC3E}">
        <p14:creationId xmlns:p14="http://schemas.microsoft.com/office/powerpoint/2010/main" val="388220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Highlighting </a:t>
            </a:r>
            <a:r>
              <a:rPr lang="en-US" dirty="0" err="1"/>
              <a:t>IraqIXP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10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Started in 2024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Reached &gt; 20 Gbps Peak in Nov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8402F34-8C06-28B7-91DB-477FA6564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28" y="1420048"/>
            <a:ext cx="8802328" cy="1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73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421" y="97435"/>
            <a:ext cx="10209600" cy="715200"/>
          </a:xfrm>
        </p:spPr>
        <p:txBody>
          <a:bodyPr/>
          <a:lstStyle/>
          <a:p>
            <a:r>
              <a:rPr lang="de-DE" sz="3200" dirty="0">
                <a:ea typeface="ＭＳ Ｐゴシック"/>
              </a:rPr>
              <a:t>ME IXP </a:t>
            </a:r>
            <a:r>
              <a:rPr lang="de-DE" sz="3200" dirty="0" err="1">
                <a:ea typeface="ＭＳ Ｐゴシック"/>
              </a:rPr>
              <a:t>Overview</a:t>
            </a:r>
            <a:r>
              <a:rPr lang="de-DE" sz="3200" dirty="0">
                <a:ea typeface="ＭＳ Ｐゴシック"/>
              </a:rPr>
              <a:t> - </a:t>
            </a:r>
            <a:r>
              <a:rPr lang="de-DE" sz="3200" dirty="0" err="1">
                <a:ea typeface="ＭＳ Ｐゴシック"/>
              </a:rPr>
              <a:t>Capacities</a:t>
            </a:r>
            <a:br>
              <a:rPr lang="de-DE" sz="3200" dirty="0">
                <a:ea typeface="ＭＳ Ｐゴシック"/>
              </a:rPr>
            </a:br>
            <a:r>
              <a:rPr lang="de-DE" sz="1400" dirty="0">
                <a:ea typeface="ＭＳ Ｐゴシック"/>
              </a:rPr>
              <a:t>(source: peeringdb.com + </a:t>
            </a:r>
            <a:r>
              <a:rPr lang="de-DE" sz="1400" dirty="0" err="1">
                <a:ea typeface="ＭＳ Ｐゴシック"/>
              </a:rPr>
              <a:t>overwrite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with</a:t>
            </a:r>
            <a:r>
              <a:rPr lang="de-DE" sz="1400" dirty="0">
                <a:ea typeface="ＭＳ Ｐゴシック"/>
              </a:rPr>
              <a:t> real </a:t>
            </a:r>
            <a:r>
              <a:rPr lang="de-DE" sz="1400" dirty="0" err="1">
                <a:ea typeface="ＭＳ Ｐゴシック"/>
              </a:rPr>
              <a:t>data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from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homepage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or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known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data</a:t>
            </a:r>
            <a:r>
              <a:rPr lang="de-DE" sz="1400" dirty="0">
                <a:ea typeface="ＭＳ Ｐゴシック"/>
              </a:rPr>
              <a:t>, </a:t>
            </a:r>
            <a:r>
              <a:rPr lang="de-DE" sz="1400" dirty="0" err="1">
                <a:ea typeface="ＭＳ Ｐゴシック"/>
              </a:rPr>
              <a:t>data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from</a:t>
            </a:r>
            <a:r>
              <a:rPr lang="de-DE" sz="1400" dirty="0">
                <a:ea typeface="ＭＳ Ｐゴシック"/>
              </a:rPr>
              <a:t>: 4.11.2023, </a:t>
            </a:r>
            <a:r>
              <a:rPr lang="de-DE" sz="1400" dirty="0" err="1">
                <a:ea typeface="ＭＳ Ｐゴシック"/>
              </a:rPr>
              <a:t>ixp</a:t>
            </a:r>
            <a:r>
              <a:rPr lang="de-DE" sz="1400" dirty="0">
                <a:ea typeface="ＭＳ Ｐゴシック"/>
              </a:rPr>
              <a:t> &gt;= 3 </a:t>
            </a:r>
            <a:r>
              <a:rPr lang="de-DE" sz="1400" dirty="0" err="1">
                <a:ea typeface="ＭＳ Ｐゴシック"/>
              </a:rPr>
              <a:t>peers</a:t>
            </a:r>
            <a:r>
              <a:rPr lang="de-DE" sz="1400" dirty="0">
                <a:ea typeface="ＭＳ Ｐゴシック"/>
              </a:rPr>
              <a:t>)</a:t>
            </a:r>
            <a:endParaRPr lang="de-DE" sz="3700" dirty="0">
              <a:ea typeface="ＭＳ Ｐゴシック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2D0053C-DD8A-4982-AE79-CF0531AEB5DC}" type="datetime1">
              <a:rPr lang="en-US" smtClean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12/4/2024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MENOG24 – Bernd Spiess – Transformation of Peering in Middle East 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BFA86EE-7936-89D3-FA5F-3C1D2A0C0973}"/>
              </a:ext>
            </a:extLst>
          </p:cNvPr>
          <p:cNvSpPr txBox="1"/>
          <p:nvPr/>
        </p:nvSpPr>
        <p:spPr>
          <a:xfrm>
            <a:off x="9353517" y="6359021"/>
            <a:ext cx="13837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(1) powered by AMS-IX</a:t>
            </a:r>
          </a:p>
          <a:p>
            <a:r>
              <a:rPr lang="en-US" sz="900" dirty="0">
                <a:solidFill>
                  <a:schemeClr val="bg1"/>
                </a:solidFill>
              </a:rPr>
              <a:t>(2) powered by LINX</a:t>
            </a:r>
          </a:p>
          <a:p>
            <a:r>
              <a:rPr lang="en-US" sz="900" dirty="0">
                <a:solidFill>
                  <a:schemeClr val="bg1"/>
                </a:solidFill>
              </a:rPr>
              <a:t>(3) powered by DE-CIX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2E716EC-2857-785B-A906-FBF92937D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678" y="856728"/>
            <a:ext cx="8393085" cy="542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2117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421" y="97435"/>
            <a:ext cx="10209600" cy="715200"/>
          </a:xfrm>
        </p:spPr>
        <p:txBody>
          <a:bodyPr/>
          <a:lstStyle/>
          <a:p>
            <a:r>
              <a:rPr lang="de-DE" sz="3200" dirty="0">
                <a:ea typeface="ＭＳ Ｐゴシック"/>
              </a:rPr>
              <a:t>ME IXP </a:t>
            </a:r>
            <a:r>
              <a:rPr lang="de-DE" sz="3200" dirty="0" err="1">
                <a:ea typeface="ＭＳ Ｐゴシック"/>
              </a:rPr>
              <a:t>Overview</a:t>
            </a:r>
            <a:r>
              <a:rPr lang="de-DE" sz="3200" dirty="0">
                <a:ea typeface="ＭＳ Ｐゴシック"/>
              </a:rPr>
              <a:t> – Peak Traffic</a:t>
            </a:r>
            <a:br>
              <a:rPr lang="de-DE" sz="3200" dirty="0">
                <a:ea typeface="ＭＳ Ｐゴシック"/>
              </a:rPr>
            </a:br>
            <a:r>
              <a:rPr lang="de-DE" sz="1400" dirty="0">
                <a:ea typeface="ＭＳ Ｐゴシック"/>
              </a:rPr>
              <a:t>(source: </a:t>
            </a:r>
            <a:r>
              <a:rPr lang="de-DE" sz="1400" dirty="0" err="1">
                <a:ea typeface="ＭＳ Ｐゴシック"/>
              </a:rPr>
              <a:t>homepages</a:t>
            </a:r>
            <a:r>
              <a:rPr lang="de-DE" sz="1400" dirty="0">
                <a:ea typeface="ＭＳ Ｐゴシック"/>
              </a:rPr>
              <a:t> =&gt; all time </a:t>
            </a:r>
            <a:r>
              <a:rPr lang="de-DE" sz="1400" dirty="0" err="1">
                <a:ea typeface="ＭＳ Ｐゴシック"/>
              </a:rPr>
              <a:t>peak</a:t>
            </a:r>
            <a:r>
              <a:rPr lang="de-DE" sz="1400" dirty="0">
                <a:ea typeface="ＭＳ Ｐゴシック"/>
              </a:rPr>
              <a:t> - </a:t>
            </a:r>
            <a:r>
              <a:rPr lang="de-DE" sz="1400" dirty="0" err="1">
                <a:ea typeface="ＭＳ Ｐゴシック"/>
              </a:rPr>
              <a:t>where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available</a:t>
            </a:r>
            <a:r>
              <a:rPr lang="de-DE" sz="1400" dirty="0">
                <a:ea typeface="ＭＳ Ｐゴシック"/>
              </a:rPr>
              <a:t>, </a:t>
            </a:r>
            <a:r>
              <a:rPr lang="de-DE" sz="1400" dirty="0" err="1">
                <a:ea typeface="ＭＳ Ｐゴシック"/>
              </a:rPr>
              <a:t>data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from</a:t>
            </a:r>
            <a:r>
              <a:rPr lang="de-DE" sz="1400" dirty="0">
                <a:ea typeface="ＭＳ Ｐゴシック"/>
              </a:rPr>
              <a:t>: 4.11.2023, </a:t>
            </a:r>
            <a:r>
              <a:rPr lang="de-DE" sz="1400" dirty="0" err="1">
                <a:ea typeface="ＭＳ Ｐゴシック"/>
              </a:rPr>
              <a:t>ixp</a:t>
            </a:r>
            <a:r>
              <a:rPr lang="de-DE" sz="1400" dirty="0">
                <a:ea typeface="ＭＳ Ｐゴシック"/>
              </a:rPr>
              <a:t> &gt;= 3 </a:t>
            </a:r>
            <a:r>
              <a:rPr lang="de-DE" sz="1400" dirty="0" err="1">
                <a:ea typeface="ＭＳ Ｐゴシック"/>
              </a:rPr>
              <a:t>peers</a:t>
            </a:r>
            <a:r>
              <a:rPr lang="de-DE" sz="1400" dirty="0">
                <a:ea typeface="ＭＳ Ｐゴシック"/>
              </a:rPr>
              <a:t>)</a:t>
            </a:r>
            <a:endParaRPr lang="de-DE" sz="3700" dirty="0">
              <a:ea typeface="ＭＳ Ｐゴシック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2D0053C-DD8A-4982-AE79-CF0531AEB5DC}" type="datetime1">
              <a:rPr lang="en-US" smtClean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12/4/2024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MENOG24 – Bernd Spiess – Transformation of Peering in Middle East 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BFA86EE-7936-89D3-FA5F-3C1D2A0C0973}"/>
              </a:ext>
            </a:extLst>
          </p:cNvPr>
          <p:cNvSpPr txBox="1"/>
          <p:nvPr/>
        </p:nvSpPr>
        <p:spPr>
          <a:xfrm>
            <a:off x="9353517" y="6359021"/>
            <a:ext cx="13837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(1) powered by AMS-IX</a:t>
            </a:r>
          </a:p>
          <a:p>
            <a:r>
              <a:rPr lang="en-US" sz="900" dirty="0">
                <a:solidFill>
                  <a:schemeClr val="bg1"/>
                </a:solidFill>
              </a:rPr>
              <a:t>(2) powered by LINX</a:t>
            </a:r>
          </a:p>
          <a:p>
            <a:r>
              <a:rPr lang="en-US" sz="900" dirty="0">
                <a:solidFill>
                  <a:schemeClr val="bg1"/>
                </a:solidFill>
              </a:rPr>
              <a:t>(3) powered by DE-CIX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2C0D3A-9758-5E50-E00E-064528AF7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121" y="927258"/>
            <a:ext cx="8158199" cy="52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5980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421" y="97435"/>
            <a:ext cx="10209600" cy="715200"/>
          </a:xfrm>
        </p:spPr>
        <p:txBody>
          <a:bodyPr/>
          <a:lstStyle/>
          <a:p>
            <a:r>
              <a:rPr lang="de-DE" sz="3200" dirty="0">
                <a:ea typeface="ＭＳ Ｐゴシック"/>
              </a:rPr>
              <a:t>ME IXP </a:t>
            </a:r>
            <a:r>
              <a:rPr lang="de-DE" sz="3200" dirty="0" err="1">
                <a:ea typeface="ＭＳ Ｐゴシック"/>
              </a:rPr>
              <a:t>Overview</a:t>
            </a:r>
            <a:r>
              <a:rPr lang="de-DE" sz="3200" dirty="0">
                <a:ea typeface="ＭＳ Ｐゴシック"/>
              </a:rPr>
              <a:t> – </a:t>
            </a:r>
            <a:r>
              <a:rPr lang="de-DE" sz="3200" dirty="0" err="1">
                <a:ea typeface="ＭＳ Ｐゴシック"/>
              </a:rPr>
              <a:t>Connected</a:t>
            </a:r>
            <a:r>
              <a:rPr lang="de-DE" sz="3200" dirty="0">
                <a:ea typeface="ＭＳ Ｐゴシック"/>
              </a:rPr>
              <a:t> ASN</a:t>
            </a:r>
            <a:br>
              <a:rPr lang="de-DE" sz="3200" dirty="0">
                <a:ea typeface="ＭＳ Ｐゴシック"/>
              </a:rPr>
            </a:br>
            <a:r>
              <a:rPr lang="de-DE" sz="1400" dirty="0">
                <a:ea typeface="ＭＳ Ｐゴシック"/>
              </a:rPr>
              <a:t>(source: peeringdb.com + </a:t>
            </a:r>
            <a:r>
              <a:rPr lang="de-DE" sz="1400" dirty="0" err="1">
                <a:ea typeface="ＭＳ Ｐゴシック"/>
              </a:rPr>
              <a:t>overwrite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with</a:t>
            </a:r>
            <a:r>
              <a:rPr lang="de-DE" sz="1400" dirty="0">
                <a:ea typeface="ＭＳ Ｐゴシック"/>
              </a:rPr>
              <a:t> real </a:t>
            </a:r>
            <a:r>
              <a:rPr lang="de-DE" sz="1400" dirty="0" err="1">
                <a:ea typeface="ＭＳ Ｐゴシック"/>
              </a:rPr>
              <a:t>data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from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homepage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or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known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data</a:t>
            </a:r>
            <a:r>
              <a:rPr lang="de-DE" sz="1400" dirty="0">
                <a:ea typeface="ＭＳ Ｐゴシック"/>
              </a:rPr>
              <a:t>, </a:t>
            </a:r>
            <a:r>
              <a:rPr lang="de-DE" sz="1400" dirty="0" err="1">
                <a:ea typeface="ＭＳ Ｐゴシック"/>
              </a:rPr>
              <a:t>data</a:t>
            </a:r>
            <a:r>
              <a:rPr lang="de-DE" sz="1400" dirty="0">
                <a:ea typeface="ＭＳ Ｐゴシック"/>
              </a:rPr>
              <a:t> </a:t>
            </a:r>
            <a:r>
              <a:rPr lang="de-DE" sz="1400" dirty="0" err="1">
                <a:ea typeface="ＭＳ Ｐゴシック"/>
              </a:rPr>
              <a:t>from</a:t>
            </a:r>
            <a:r>
              <a:rPr lang="de-DE" sz="1400" dirty="0">
                <a:ea typeface="ＭＳ Ｐゴシック"/>
              </a:rPr>
              <a:t>: 4.11.2023, </a:t>
            </a:r>
            <a:r>
              <a:rPr lang="de-DE" sz="1400" dirty="0" err="1">
                <a:ea typeface="ＭＳ Ｐゴシック"/>
              </a:rPr>
              <a:t>ixp</a:t>
            </a:r>
            <a:r>
              <a:rPr lang="de-DE" sz="1400" dirty="0">
                <a:ea typeface="ＭＳ Ｐゴシック"/>
              </a:rPr>
              <a:t> &gt;= 3 </a:t>
            </a:r>
            <a:r>
              <a:rPr lang="de-DE" sz="1400" dirty="0" err="1">
                <a:ea typeface="ＭＳ Ｐゴシック"/>
              </a:rPr>
              <a:t>peers</a:t>
            </a:r>
            <a:r>
              <a:rPr lang="de-DE" sz="1400" dirty="0">
                <a:ea typeface="ＭＳ Ｐゴシック"/>
              </a:rPr>
              <a:t>)</a:t>
            </a:r>
            <a:endParaRPr lang="de-DE" sz="3700" dirty="0">
              <a:ea typeface="ＭＳ Ｐゴシック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2D0053C-DD8A-4982-AE79-CF0531AEB5DC}" type="datetime1">
              <a:rPr lang="en-US" smtClean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12/4/2024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MENOG24 – Bernd Spiess – Transformation of Peering in Middle East 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BFA86EE-7936-89D3-FA5F-3C1D2A0C0973}"/>
              </a:ext>
            </a:extLst>
          </p:cNvPr>
          <p:cNvSpPr txBox="1"/>
          <p:nvPr/>
        </p:nvSpPr>
        <p:spPr>
          <a:xfrm>
            <a:off x="9353517" y="6359021"/>
            <a:ext cx="13837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(1) powered by AMS-IX</a:t>
            </a:r>
          </a:p>
          <a:p>
            <a:r>
              <a:rPr lang="en-US" sz="900" dirty="0">
                <a:solidFill>
                  <a:schemeClr val="bg1"/>
                </a:solidFill>
              </a:rPr>
              <a:t>(2) powered by LINX</a:t>
            </a:r>
          </a:p>
          <a:p>
            <a:r>
              <a:rPr lang="en-US" sz="900" dirty="0">
                <a:solidFill>
                  <a:schemeClr val="bg1"/>
                </a:solidFill>
              </a:rPr>
              <a:t>(3) powered by DE-CIX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5C2176B-006A-BEA6-5951-E19C45A3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32" y="908393"/>
            <a:ext cx="8290536" cy="535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8531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14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Part 3: Looking at embedded Caches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35397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3: embedded Caches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15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Caches are put into ISP´s networks on base of alignments between </a:t>
            </a:r>
            <a:r>
              <a:rPr lang="en-US" sz="3600" dirty="0" err="1"/>
              <a:t>ISP+content</a:t>
            </a:r>
            <a:r>
              <a:rPr lang="en-US" sz="3600" dirty="0"/>
              <a:t> provider.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Cache hit ratio is very high for static content.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Cache feed typically comes from the ISP.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This is a major part of Internet traffic supply!</a:t>
            </a:r>
          </a:p>
          <a:p>
            <a:pPr marL="0" indent="0">
              <a:buNone/>
            </a:pPr>
            <a:r>
              <a:rPr lang="en-US" sz="3600" b="1" dirty="0"/>
              <a:t>Question: are they in Middle East?</a:t>
            </a:r>
          </a:p>
        </p:txBody>
      </p:sp>
    </p:spTree>
    <p:extLst>
      <p:ext uri="{BB962C8B-B14F-4D97-AF65-F5344CB8AC3E}">
        <p14:creationId xmlns:p14="http://schemas.microsoft.com/office/powerpoint/2010/main" val="3218783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Map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16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Massive cache</a:t>
            </a:r>
            <a:br>
              <a:rPr lang="en-US" sz="3600" dirty="0"/>
            </a:br>
            <a:r>
              <a:rPr lang="en-US" sz="3600" dirty="0"/>
              <a:t>presence!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Yes, this is </a:t>
            </a:r>
            <a:br>
              <a:rPr lang="en-US" sz="3600" dirty="0"/>
            </a:br>
            <a:r>
              <a:rPr lang="en-US" sz="3600" dirty="0"/>
              <a:t>quite a </a:t>
            </a:r>
            <a:br>
              <a:rPr lang="en-US" sz="3600" dirty="0"/>
            </a:br>
            <a:r>
              <a:rPr lang="en-US" sz="3600" dirty="0"/>
              <a:t>progress!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Cache feed via</a:t>
            </a:r>
            <a:br>
              <a:rPr lang="en-US" sz="3600" dirty="0"/>
            </a:br>
            <a:r>
              <a:rPr lang="en-US" sz="3600" dirty="0"/>
              <a:t>transit or IXP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B5EA83-BE4A-A0E9-00BF-A7CB90211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072" y="153516"/>
            <a:ext cx="5868186" cy="607627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0488F15-D418-9438-8A99-C006B271F77D}"/>
              </a:ext>
            </a:extLst>
          </p:cNvPr>
          <p:cNvSpPr txBox="1"/>
          <p:nvPr/>
        </p:nvSpPr>
        <p:spPr>
          <a:xfrm>
            <a:off x="5483725" y="4573205"/>
            <a:ext cx="464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4"/>
              </a:rPr>
              <a:t>https://opentelecomdata.org/cdns/</a:t>
            </a:r>
            <a:r>
              <a:rPr lang="en-US" dirty="0"/>
              <a:t>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98AC8CE-77F5-C0D7-4E55-408F10AB6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8591" y="4255806"/>
            <a:ext cx="1845704" cy="19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63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to Mention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17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Sanctioned countries have nothing at all!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Big density seen in most countries!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But: Not every CDN is in each country!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Cache fill might come from Europe or Singapore in case there is no PNI in-region!</a:t>
            </a:r>
          </a:p>
        </p:txBody>
      </p:sp>
    </p:spTree>
    <p:extLst>
      <p:ext uri="{BB962C8B-B14F-4D97-AF65-F5344CB8AC3E}">
        <p14:creationId xmlns:p14="http://schemas.microsoft.com/office/powerpoint/2010/main" val="997329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18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Part 4: Peering Preventing Issues in Middle East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6433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a) Too less RPKI competence = no traffic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19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9E63FAD-486E-8D4A-280D-890BF2B91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60" y="1766944"/>
            <a:ext cx="4944595" cy="38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6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Main Topics: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AutoNum type="arabicParenR"/>
            </a:pPr>
            <a:r>
              <a:rPr lang="en-US" sz="3600" dirty="0"/>
              <a:t>PNI Peering</a:t>
            </a:r>
          </a:p>
          <a:p>
            <a:pPr>
              <a:buAutoNum type="arabicParenR"/>
            </a:pPr>
            <a:r>
              <a:rPr lang="en-US" sz="3600" dirty="0"/>
              <a:t>IXP Peering - Status Report</a:t>
            </a:r>
          </a:p>
          <a:p>
            <a:pPr>
              <a:buAutoNum type="arabicParenR"/>
            </a:pPr>
            <a:r>
              <a:rPr lang="en-US" sz="3600" dirty="0"/>
              <a:t>Looking at embedded Caches</a:t>
            </a:r>
          </a:p>
          <a:p>
            <a:pPr>
              <a:buAutoNum type="arabicParenR"/>
            </a:pPr>
            <a:r>
              <a:rPr lang="en-US" sz="3600" dirty="0"/>
              <a:t>Peering Preventing Issues in Middle East</a:t>
            </a:r>
          </a:p>
          <a:p>
            <a:pPr>
              <a:buAutoNum type="arabicParenR"/>
            </a:pPr>
            <a:r>
              <a:rPr lang="en-US" sz="3600" dirty="0"/>
              <a:t>Missing Peering examples</a:t>
            </a:r>
          </a:p>
        </p:txBody>
      </p:sp>
    </p:spTree>
    <p:extLst>
      <p:ext uri="{BB962C8B-B14F-4D97-AF65-F5344CB8AC3E}">
        <p14:creationId xmlns:p14="http://schemas.microsoft.com/office/powerpoint/2010/main" val="4225726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b) No </a:t>
            </a:r>
            <a:r>
              <a:rPr lang="en-US" dirty="0" err="1"/>
              <a:t>PeeringDB</a:t>
            </a:r>
            <a:r>
              <a:rPr lang="en-US" dirty="0"/>
              <a:t> = no chance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20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EEC79E-4726-C545-C7D9-81FA9A725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26" y="1828576"/>
            <a:ext cx="7506748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16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c) Buy or Rent of Dark Fiber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21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Example Europe: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yes, here you go – it costs 0.xy Cent/Pair/m/y</a:t>
            </a:r>
          </a:p>
          <a:p>
            <a:pPr marL="0" indent="0">
              <a:buNone/>
            </a:pPr>
            <a:r>
              <a:rPr lang="en-US" sz="3600" dirty="0"/>
              <a:t>Example Middle East: (typically)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Yes, but it costs a fortune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Question: other opinions?</a:t>
            </a:r>
          </a:p>
        </p:txBody>
      </p:sp>
    </p:spTree>
    <p:extLst>
      <p:ext uri="{BB962C8B-B14F-4D97-AF65-F5344CB8AC3E}">
        <p14:creationId xmlns:p14="http://schemas.microsoft.com/office/powerpoint/2010/main" val="1894417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d) 10G and 100G Wavelength Service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22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Example Prices Europe: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100G ~ 1K MRC</a:t>
            </a:r>
          </a:p>
          <a:p>
            <a:pPr marL="0" indent="0">
              <a:buNone/>
            </a:pPr>
            <a:r>
              <a:rPr lang="en-US" sz="3600" dirty="0"/>
              <a:t>Example Middle East: (typically?)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800" dirty="0"/>
              <a:t>Source: </a:t>
            </a:r>
            <a:r>
              <a:rPr lang="en-US" sz="800" dirty="0">
                <a:hlinkClick r:id="rId2"/>
              </a:rPr>
              <a:t>https://www.linkedin.com/posts/roderick-beck-94868948_dubais-rigged-telecom-market-i-have-received-activity-7262415118754344961-LLV3?utm_source=share&amp;utm_medium=member_desktop</a:t>
            </a:r>
            <a:r>
              <a:rPr lang="en-US" sz="800" dirty="0"/>
              <a:t>, Posted: Mid Nov 24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492874E-7333-B748-B342-6A79E13D7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9339"/>
            <a:ext cx="12192000" cy="9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66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d) 10G and 100G Wavelength Service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dirty="0"/>
              <a:t>What does high wavelength prices mean?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International players stay away from your market.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Regional players stay away from your market.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Big IP traffic streams stay away from your market.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Local players cannot develop well.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Entrepreneurs will start elsewhere.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Your datacenter projects are having competitiveness issues.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Digital/Analog jobs will grow, but not in your country.</a:t>
            </a:r>
          </a:p>
        </p:txBody>
      </p:sp>
    </p:spTree>
    <p:extLst>
      <p:ext uri="{BB962C8B-B14F-4D97-AF65-F5344CB8AC3E}">
        <p14:creationId xmlns:p14="http://schemas.microsoft.com/office/powerpoint/2010/main" val="201031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e) Layer-2 Capacity Offerings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24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Fictitious question from a potential customer: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“I need a Layer-2 Capacity from you”</a:t>
            </a:r>
          </a:p>
          <a:p>
            <a:pPr marL="0" indent="0">
              <a:buNone/>
            </a:pPr>
            <a:r>
              <a:rPr lang="en-US" sz="3600" dirty="0"/>
              <a:t>Fictitious answer from national carriers: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“I don´t like to offer Layer2 – you can buy IP-Transit from me”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3880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f) Hypotheses from the last slides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25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Someone in Dubai will not connect to Riad?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Someone in Riad will not connect to Muscat?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Someone in Bahrain will not connect to Doha?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All: hey, I better connect to </a:t>
            </a:r>
            <a:r>
              <a:rPr lang="en-US" sz="3600" dirty="0" err="1"/>
              <a:t>MarFrAmsLon</a:t>
            </a:r>
            <a:r>
              <a:rPr lang="en-US" sz="3600" dirty="0"/>
              <a:t>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/>
              <a:t>Etc</a:t>
            </a:r>
            <a:r>
              <a:rPr lang="en-US" sz="3600" dirty="0"/>
              <a:t>… =&gt; Question can this be true?</a:t>
            </a:r>
          </a:p>
          <a:p>
            <a:pPr marL="0" indent="0">
              <a:buNone/>
            </a:pPr>
            <a:r>
              <a:rPr lang="en-US" sz="3600" dirty="0"/>
              <a:t>Meanwhile in Europe: everyone connects everywhere with whatever capacity at no issues.</a:t>
            </a:r>
          </a:p>
        </p:txBody>
      </p:sp>
    </p:spTree>
    <p:extLst>
      <p:ext uri="{BB962C8B-B14F-4D97-AF65-F5344CB8AC3E}">
        <p14:creationId xmlns:p14="http://schemas.microsoft.com/office/powerpoint/2010/main" val="3895244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g) Influences of national Filters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26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 do respect the fact that filters are there!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But for developing a digital hub think about: e.g.:</a:t>
            </a:r>
          </a:p>
          <a:p>
            <a:pPr marL="935558" lvl="1" indent="-571500">
              <a:buFont typeface="Arial" panose="020B0604020202020204" pitchFamily="34" charset="0"/>
              <a:buChar char="•"/>
            </a:pPr>
            <a:r>
              <a:rPr lang="en-US" sz="3066" dirty="0"/>
              <a:t>A country like XYZ shows 168 ASN registered, but </a:t>
            </a:r>
            <a:r>
              <a:rPr lang="en-US" sz="3066" b="1" dirty="0"/>
              <a:t>only 2 of these are allowed </a:t>
            </a:r>
            <a:r>
              <a:rPr lang="en-US" sz="3066" dirty="0"/>
              <a:t>to connect the XYZ IXPs.</a:t>
            </a:r>
          </a:p>
          <a:p>
            <a:pPr marL="935558" lvl="1" indent="-571500">
              <a:buFont typeface="Arial" panose="020B0604020202020204" pitchFamily="34" charset="0"/>
              <a:buChar char="•"/>
            </a:pPr>
            <a:r>
              <a:rPr lang="en-US" sz="3066" dirty="0"/>
              <a:t>In contrast: Germany shows 3.515 ASN registered – </a:t>
            </a:r>
            <a:r>
              <a:rPr lang="en-US" sz="3066" b="1" dirty="0"/>
              <a:t>all 3.515 ASN are allowed </a:t>
            </a:r>
            <a:r>
              <a:rPr lang="en-US" sz="3066" dirty="0"/>
              <a:t>to connect all IXP in Germany and everywhere else.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Maybe filters need a conceptual innovation?</a:t>
            </a:r>
          </a:p>
        </p:txBody>
      </p:sp>
    </p:spTree>
    <p:extLst>
      <p:ext uri="{BB962C8B-B14F-4D97-AF65-F5344CB8AC3E}">
        <p14:creationId xmlns:p14="http://schemas.microsoft.com/office/powerpoint/2010/main" val="1602594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h) Governmental Taxes on Mbps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27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There are various traffic taxes in the region.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One example is $$$ on Mbps for IP Traffic in/out of the country (MOC fees).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International best-practice: traffic is coming via Layer-2!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You might decrease the competitiveness and performance and development and … of your country.</a:t>
            </a:r>
          </a:p>
        </p:txBody>
      </p:sp>
    </p:spTree>
    <p:extLst>
      <p:ext uri="{BB962C8B-B14F-4D97-AF65-F5344CB8AC3E}">
        <p14:creationId xmlns:p14="http://schemas.microsoft.com/office/powerpoint/2010/main" val="831022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i) Not being allowed to connect regional IXP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28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Limiting connection to neighbor IXPs is like:</a:t>
            </a:r>
          </a:p>
          <a:p>
            <a:pPr marL="935558" lvl="1" indent="-571500">
              <a:buFont typeface="Arial" panose="020B0604020202020204" pitchFamily="34" charset="0"/>
              <a:buChar char="•"/>
            </a:pPr>
            <a:r>
              <a:rPr lang="en-US" sz="3066" dirty="0"/>
              <a:t>close all border-crosses of all streets.</a:t>
            </a:r>
          </a:p>
          <a:p>
            <a:pPr marL="935558" lvl="1" indent="-571500">
              <a:buFont typeface="Arial" panose="020B0604020202020204" pitchFamily="34" charset="0"/>
              <a:buChar char="•"/>
            </a:pPr>
            <a:r>
              <a:rPr lang="en-US" sz="3066" dirty="0"/>
              <a:t>shutdown direct flight routes.</a:t>
            </a:r>
          </a:p>
          <a:p>
            <a:pPr marL="935558" lvl="1" indent="-571500">
              <a:buFont typeface="Arial" panose="020B0604020202020204" pitchFamily="34" charset="0"/>
              <a:buChar char="•"/>
            </a:pPr>
            <a:r>
              <a:rPr lang="en-US" sz="3066" dirty="0"/>
              <a:t>only allow passengers and good when they first travel out to Marseille/Singapore to be let passed in-country.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This might damage dramatically your performance, competitiveness and </a:t>
            </a:r>
            <a:r>
              <a:rPr lang="en-US" sz="3600" dirty="0" err="1"/>
              <a:t>nat.security</a:t>
            </a:r>
            <a:r>
              <a:rPr lang="en-US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9306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j) National IXP without a team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29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An IXP built on 1 or 2 persons</a:t>
            </a:r>
            <a:br>
              <a:rPr lang="en-US" sz="3600" dirty="0"/>
            </a:br>
            <a:r>
              <a:rPr lang="en-US" sz="3600" dirty="0"/>
              <a:t>will fall apart</a:t>
            </a:r>
            <a:br>
              <a:rPr lang="en-US" sz="3600" dirty="0"/>
            </a:br>
            <a:r>
              <a:rPr lang="en-US" sz="3600" dirty="0"/>
              <a:t>when these 1-2 persons move!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You lose many years in developments!</a:t>
            </a:r>
          </a:p>
        </p:txBody>
      </p:sp>
    </p:spTree>
    <p:extLst>
      <p:ext uri="{BB962C8B-B14F-4D97-AF65-F5344CB8AC3E}">
        <p14:creationId xmlns:p14="http://schemas.microsoft.com/office/powerpoint/2010/main" val="3623169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Part 1: PNI Peering</a:t>
            </a:r>
          </a:p>
        </p:txBody>
      </p:sp>
    </p:spTree>
    <p:extLst>
      <p:ext uri="{BB962C8B-B14F-4D97-AF65-F5344CB8AC3E}">
        <p14:creationId xmlns:p14="http://schemas.microsoft.com/office/powerpoint/2010/main" val="1657830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k) Transparency,</a:t>
            </a:r>
            <a:br>
              <a:rPr lang="en-US" dirty="0"/>
            </a:br>
            <a:r>
              <a:rPr lang="en-US" dirty="0"/>
              <a:t>Tools Coverage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30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Probes count:</a:t>
            </a:r>
          </a:p>
          <a:p>
            <a:pPr marL="0" indent="0">
              <a:buNone/>
            </a:pPr>
            <a:r>
              <a:rPr lang="en-US" sz="3600" dirty="0"/>
              <a:t>OM: 3</a:t>
            </a:r>
            <a:br>
              <a:rPr lang="en-US" sz="3600" dirty="0"/>
            </a:br>
            <a:r>
              <a:rPr lang="en-US" sz="3600" dirty="0"/>
              <a:t>JO: 3</a:t>
            </a:r>
            <a:br>
              <a:rPr lang="en-US" sz="3600" dirty="0"/>
            </a:br>
            <a:r>
              <a:rPr lang="en-US" sz="3600" dirty="0"/>
              <a:t>QA: 4</a:t>
            </a:r>
            <a:br>
              <a:rPr lang="en-US" sz="3600" dirty="0"/>
            </a:br>
            <a:r>
              <a:rPr lang="en-US" sz="3600" dirty="0"/>
              <a:t>BH: 5</a:t>
            </a:r>
            <a:br>
              <a:rPr lang="en-US" sz="3600" dirty="0"/>
            </a:br>
            <a:r>
              <a:rPr lang="en-US" sz="3600" dirty="0"/>
              <a:t>EG: 5</a:t>
            </a:r>
            <a:br>
              <a:rPr lang="en-US" sz="3600" dirty="0"/>
            </a:br>
            <a:r>
              <a:rPr lang="en-US" sz="3600" dirty="0"/>
              <a:t>IQ: 11</a:t>
            </a:r>
            <a:br>
              <a:rPr lang="en-US" sz="3600" dirty="0"/>
            </a:br>
            <a:r>
              <a:rPr lang="en-US" sz="3600" dirty="0"/>
              <a:t>SA: 28 ,AE: 29, TR: 97, IR: 156, IN: 270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253E43F-6840-244B-6E10-6B935D54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825" y="80860"/>
            <a:ext cx="6338354" cy="43287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4486B7C-E454-C9D5-08CA-7C3A46CAA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694" y="2679107"/>
            <a:ext cx="2687510" cy="3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90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31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Part 5: Missing Peering Examples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2429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quick RTT Tests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32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Examples of outcomes when not working on the issues of Part 4.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Credits for IPv4 target examples: Anurag Bhatia</a:t>
            </a:r>
            <a:br>
              <a:rPr lang="en-US" sz="3600" dirty="0"/>
            </a:br>
            <a:r>
              <a:rPr lang="en-US" sz="1600" dirty="0">
                <a:hlinkClick r:id="rId2"/>
              </a:rPr>
              <a:t>https://anuragbhatia.com/2022/07/networking/isp-column/facebook-cache-fna-updates-july-2022/</a:t>
            </a:r>
            <a:endParaRPr lang="en-US" sz="1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Finding these examples needs just 1 shot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Note: there are many good ones – I only show the bad ones here!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0889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33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3C4CD08-BA5B-169C-36F9-9D1DCC283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117" y="371056"/>
            <a:ext cx="6302893" cy="576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28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34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E76955E-9F4A-7726-5D6A-6414B6DFB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440" y="243555"/>
            <a:ext cx="6465532" cy="59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58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35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5F3940D-ED8D-E470-62AA-90CEA51D3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038" y="475385"/>
            <a:ext cx="8206025" cy="504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33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36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The cause for these issues is not a lack of knowledge!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The issues are a result of the </a:t>
            </a:r>
            <a:r>
              <a:rPr lang="en-US" sz="3600" b="1" dirty="0"/>
              <a:t>defined </a:t>
            </a:r>
            <a:r>
              <a:rPr lang="en-US" sz="3600" dirty="0"/>
              <a:t>environment.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No, it does not make your country more secure!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No, it does not make your country more successful!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01444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Suggestion: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37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Fix it or loose it.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00506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A4423B1-9E8A-E4C2-DBB3-79E00C4C0B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6600" dirty="0"/>
              <a:t>Thank You!</a:t>
            </a:r>
          </a:p>
          <a:p>
            <a:pPr marL="0" indent="0">
              <a:buNone/>
            </a:pPr>
            <a:r>
              <a:rPr lang="en-US" sz="6600" dirty="0">
                <a:hlinkClick r:id="rId2"/>
              </a:rPr>
              <a:t>bernd.spiess@de-cix.net</a:t>
            </a:r>
            <a:endParaRPr lang="en-US" sz="6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720F65A1-A3D9-4F65-BB21-E9B0A9776FD6}" type="datetime1">
              <a:rPr lang="en-US" smtClean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12/4/2024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MENOG24 – Bernd Spiess – Transformation of Peering in Middle East 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90928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PNI Peering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 err="1"/>
              <a:t>Hyperscaler</a:t>
            </a:r>
            <a:r>
              <a:rPr lang="en-US" sz="3600" dirty="0"/>
              <a:t> peer main traffic via PNI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Ratio can be 90%+ over PNI for them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We assume many Tbit per </a:t>
            </a:r>
            <a:r>
              <a:rPr lang="en-US" sz="3600" dirty="0" err="1"/>
              <a:t>hyperscaler</a:t>
            </a:r>
            <a:r>
              <a:rPr lang="en-US" sz="3600" dirty="0"/>
              <a:t> per Pop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This is a major part of Internet traffic exchange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These POPs typically utilize their IXP connects</a:t>
            </a:r>
          </a:p>
          <a:p>
            <a:pPr marL="0" indent="0">
              <a:buNone/>
            </a:pPr>
            <a:r>
              <a:rPr lang="en-US" sz="3600" b="1" dirty="0"/>
              <a:t>Question: are they in Middle East?</a:t>
            </a:r>
          </a:p>
        </p:txBody>
      </p:sp>
    </p:spTree>
    <p:extLst>
      <p:ext uri="{BB962C8B-B14F-4D97-AF65-F5344CB8AC3E}">
        <p14:creationId xmlns:p14="http://schemas.microsoft.com/office/powerpoint/2010/main" val="2942669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PNI Map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Massive PNI</a:t>
            </a:r>
            <a:br>
              <a:rPr lang="en-US" sz="3600" dirty="0"/>
            </a:br>
            <a:r>
              <a:rPr lang="en-US" sz="3600" dirty="0"/>
              <a:t>presence!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My data is </a:t>
            </a:r>
            <a:br>
              <a:rPr lang="en-US" sz="3600" dirty="0"/>
            </a:br>
            <a:r>
              <a:rPr lang="en-US" sz="3600" dirty="0"/>
              <a:t>best effort!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Yes, this is </a:t>
            </a:r>
            <a:br>
              <a:rPr lang="en-US" sz="3600" dirty="0"/>
            </a:br>
            <a:r>
              <a:rPr lang="en-US" sz="3600" dirty="0"/>
              <a:t>quite a </a:t>
            </a:r>
            <a:br>
              <a:rPr lang="en-US" sz="3600" dirty="0"/>
            </a:br>
            <a:r>
              <a:rPr lang="en-US" sz="3600" dirty="0"/>
              <a:t>progress!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DDDFDD7-0990-7820-B7BB-E9FA1C5FD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04" y="247957"/>
            <a:ext cx="7617823" cy="51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to Mention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6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Not everyone is everywhere!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Reaching those locations crossing borders is a massive cost challenge. =&gt; see Part 5!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Some countries have nothing at all!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Big density seen in BH/AE/QA/OM</a:t>
            </a:r>
          </a:p>
        </p:txBody>
      </p:sp>
    </p:spTree>
    <p:extLst>
      <p:ext uri="{BB962C8B-B14F-4D97-AF65-F5344CB8AC3E}">
        <p14:creationId xmlns:p14="http://schemas.microsoft.com/office/powerpoint/2010/main" val="3526810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7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Part 2: IXP Peering - Status Report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58857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E2B13F29-1E83-92AF-9650-5F97CEC3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973" y="1980090"/>
            <a:ext cx="5693394" cy="3983408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59118AD-1F23-43A5-AD06-6ECC71C25DF1}" type="datetime1">
              <a:rPr lang="en-US" smtClean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12/4/2024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MENOG24 – Bernd Spiess – Transformation of Peering in Middle East 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370" y="-333"/>
            <a:ext cx="10210800" cy="713316"/>
          </a:xfrm>
        </p:spPr>
        <p:txBody>
          <a:bodyPr/>
          <a:lstStyle/>
          <a:p>
            <a:r>
              <a:rPr lang="de-DE" dirty="0" err="1"/>
              <a:t>Changes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Peering Landscape in ME++?</a:t>
            </a:r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3D44B958-8C61-AEEA-7552-52ED53A90A66}"/>
              </a:ext>
            </a:extLst>
          </p:cNvPr>
          <p:cNvSpPr/>
          <p:nvPr/>
        </p:nvSpPr>
        <p:spPr>
          <a:xfrm>
            <a:off x="4174067" y="2790743"/>
            <a:ext cx="1151906" cy="910442"/>
          </a:xfrm>
          <a:prstGeom prst="rightArrow">
            <a:avLst/>
          </a:prstGeom>
          <a:solidFill>
            <a:schemeClr val="accent1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ntonSans-Book"/>
              <a:cs typeface="BentonSans-Book"/>
            </a:endParaRPr>
          </a:p>
        </p:txBody>
      </p:sp>
      <p:sp>
        <p:nvSpPr>
          <p:cNvPr id="18" name="Titel 12">
            <a:extLst>
              <a:ext uri="{FF2B5EF4-FFF2-40B4-BE49-F238E27FC236}">
                <a16:creationId xmlns:a16="http://schemas.microsoft.com/office/drawing/2014/main" id="{E0B73FE2-CAD5-703D-8B30-0BB4571A77C4}"/>
              </a:ext>
            </a:extLst>
          </p:cNvPr>
          <p:cNvSpPr txBox="1">
            <a:spLocks/>
          </p:cNvSpPr>
          <p:nvPr/>
        </p:nvSpPr>
        <p:spPr bwMode="auto">
          <a:xfrm>
            <a:off x="1109862" y="1323367"/>
            <a:ext cx="6549599" cy="7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de-DE" dirty="0"/>
              <a:t>2023 		    	vs.     	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E7131-0211-8DC5-39FD-B389617E7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08" y="1980090"/>
            <a:ext cx="3145659" cy="253174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A46BFF-3EB0-6691-D93E-ED42F9430CE7}"/>
              </a:ext>
            </a:extLst>
          </p:cNvPr>
          <p:cNvSpPr/>
          <p:nvPr/>
        </p:nvSpPr>
        <p:spPr>
          <a:xfrm>
            <a:off x="9828752" y="3880741"/>
            <a:ext cx="643661" cy="615951"/>
          </a:xfrm>
          <a:prstGeom prst="ellipse">
            <a:avLst/>
          </a:prstGeom>
          <a:noFill/>
          <a:ln w="952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ln>
                <a:solidFill>
                  <a:srgbClr val="FF0000"/>
                </a:solidFill>
              </a:ln>
              <a:noFill/>
              <a:latin typeface="BentonSans-Book"/>
              <a:cs typeface="BentonSans-Boo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5B52D7-DDA8-E76D-F8AC-CC1C6F158822}"/>
              </a:ext>
            </a:extLst>
          </p:cNvPr>
          <p:cNvSpPr txBox="1"/>
          <p:nvPr/>
        </p:nvSpPr>
        <p:spPr>
          <a:xfrm>
            <a:off x="3067050" y="5931729"/>
            <a:ext cx="513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 : https://www.internetexchangemap.com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DBD79-4B3A-5AFD-2A66-5E6FB0AC7653}"/>
              </a:ext>
            </a:extLst>
          </p:cNvPr>
          <p:cNvSpPr txBox="1"/>
          <p:nvPr/>
        </p:nvSpPr>
        <p:spPr>
          <a:xfrm>
            <a:off x="542861" y="4852451"/>
            <a:ext cx="42619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New: Iraq-IXP</a:t>
            </a:r>
            <a:r>
              <a:rPr lang="en-US" i="1" baseline="30000" dirty="0">
                <a:solidFill>
                  <a:srgbClr val="000000"/>
                </a:solidFill>
              </a:rPr>
              <a:t>(3)</a:t>
            </a:r>
            <a:r>
              <a:rPr lang="en-US" i="1" dirty="0">
                <a:solidFill>
                  <a:srgbClr val="000000"/>
                </a:solidFill>
              </a:rPr>
              <a:t>, Riyadh IX</a:t>
            </a:r>
            <a:r>
              <a:rPr lang="en-US" i="1" baseline="30000" dirty="0">
                <a:solidFill>
                  <a:srgbClr val="000000"/>
                </a:solidFill>
              </a:rPr>
              <a:t>(2)</a:t>
            </a:r>
            <a:r>
              <a:rPr lang="en-US" i="1" dirty="0">
                <a:solidFill>
                  <a:srgbClr val="000000"/>
                </a:solidFill>
              </a:rPr>
              <a:t>, PIE</a:t>
            </a:r>
            <a:r>
              <a:rPr lang="en-US" i="1" baseline="30000" dirty="0">
                <a:solidFill>
                  <a:srgbClr val="000000"/>
                </a:solidFill>
              </a:rPr>
              <a:t>(3)</a:t>
            </a:r>
            <a:r>
              <a:rPr lang="en-US" i="1" dirty="0">
                <a:solidFill>
                  <a:srgbClr val="000000"/>
                </a:solidFill>
              </a:rPr>
              <a:t>, Oman-IX</a:t>
            </a:r>
            <a:r>
              <a:rPr lang="en-US" i="1" baseline="30000" dirty="0">
                <a:solidFill>
                  <a:srgbClr val="000000"/>
                </a:solidFill>
              </a:rPr>
              <a:t>(1)</a:t>
            </a:r>
            <a:endParaRPr lang="en-US" i="1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144AE7-628A-FAF5-59A6-5C633D93DFDC}"/>
              </a:ext>
            </a:extLst>
          </p:cNvPr>
          <p:cNvCxnSpPr/>
          <p:nvPr/>
        </p:nvCxnSpPr>
        <p:spPr>
          <a:xfrm>
            <a:off x="5638800" y="2971800"/>
            <a:ext cx="914400" cy="914400"/>
          </a:xfrm>
          <a:prstGeom prst="straightConnector1">
            <a:avLst/>
          </a:prstGeom>
          <a:ln w="6350" cmpd="sng">
            <a:solidFill>
              <a:schemeClr val="bg1"/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6">
            <a:extLst>
              <a:ext uri="{FF2B5EF4-FFF2-40B4-BE49-F238E27FC236}">
                <a16:creationId xmlns:a16="http://schemas.microsoft.com/office/drawing/2014/main" id="{9C33701E-BC15-0FDE-E588-C46D65A26406}"/>
              </a:ext>
            </a:extLst>
          </p:cNvPr>
          <p:cNvSpPr/>
          <p:nvPr/>
        </p:nvSpPr>
        <p:spPr>
          <a:xfrm>
            <a:off x="7235408" y="2880935"/>
            <a:ext cx="643661" cy="615951"/>
          </a:xfrm>
          <a:prstGeom prst="ellipse">
            <a:avLst/>
          </a:prstGeom>
          <a:noFill/>
          <a:ln w="952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ln>
                <a:solidFill>
                  <a:srgbClr val="FF0000"/>
                </a:solidFill>
              </a:ln>
              <a:noFill/>
              <a:latin typeface="BentonSans-Book"/>
              <a:cs typeface="BentonSans-Book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8A67D153-5A37-7FAE-3924-62C0D614926A}"/>
              </a:ext>
            </a:extLst>
          </p:cNvPr>
          <p:cNvSpPr/>
          <p:nvPr/>
        </p:nvSpPr>
        <p:spPr>
          <a:xfrm>
            <a:off x="7494263" y="4029375"/>
            <a:ext cx="643661" cy="615951"/>
          </a:xfrm>
          <a:prstGeom prst="ellipse">
            <a:avLst/>
          </a:prstGeom>
          <a:noFill/>
          <a:ln w="952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ln>
                <a:solidFill>
                  <a:srgbClr val="FF0000"/>
                </a:solidFill>
              </a:ln>
              <a:noFill/>
              <a:latin typeface="BentonSans-Book"/>
              <a:cs typeface="BentonSans-Book"/>
            </a:endParaRPr>
          </a:p>
        </p:txBody>
      </p:sp>
      <p:sp>
        <p:nvSpPr>
          <p:cNvPr id="22" name="Oval 6">
            <a:extLst>
              <a:ext uri="{FF2B5EF4-FFF2-40B4-BE49-F238E27FC236}">
                <a16:creationId xmlns:a16="http://schemas.microsoft.com/office/drawing/2014/main" id="{3A7477AA-5744-0690-4A76-2098A3622B59}"/>
              </a:ext>
            </a:extLst>
          </p:cNvPr>
          <p:cNvSpPr/>
          <p:nvPr/>
        </p:nvSpPr>
        <p:spPr>
          <a:xfrm>
            <a:off x="8861629" y="4165297"/>
            <a:ext cx="643661" cy="615951"/>
          </a:xfrm>
          <a:prstGeom prst="ellipse">
            <a:avLst/>
          </a:prstGeom>
          <a:noFill/>
          <a:ln w="952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ln>
                <a:solidFill>
                  <a:srgbClr val="FF0000"/>
                </a:solidFill>
              </a:ln>
              <a:noFill/>
              <a:latin typeface="BentonSans-Book"/>
              <a:cs typeface="BentonSans-Book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B05FCC9-DE04-D775-5661-BE6C1BCCFD6F}"/>
              </a:ext>
            </a:extLst>
          </p:cNvPr>
          <p:cNvSpPr txBox="1"/>
          <p:nvPr/>
        </p:nvSpPr>
        <p:spPr>
          <a:xfrm>
            <a:off x="8540132" y="6350169"/>
            <a:ext cx="13837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(1) powered by AMS-IX</a:t>
            </a:r>
          </a:p>
          <a:p>
            <a:r>
              <a:rPr lang="en-US" sz="900" dirty="0">
                <a:solidFill>
                  <a:schemeClr val="bg1"/>
                </a:solidFill>
              </a:rPr>
              <a:t>(2) powered by LINX</a:t>
            </a:r>
          </a:p>
          <a:p>
            <a:r>
              <a:rPr lang="en-US" sz="900" dirty="0">
                <a:solidFill>
                  <a:schemeClr val="bg1"/>
                </a:solidFill>
              </a:rPr>
              <a:t>(3) powered by DE-CIX</a:t>
            </a:r>
          </a:p>
        </p:txBody>
      </p:sp>
    </p:spTree>
    <p:extLst>
      <p:ext uri="{BB962C8B-B14F-4D97-AF65-F5344CB8AC3E}">
        <p14:creationId xmlns:p14="http://schemas.microsoft.com/office/powerpoint/2010/main" val="139633620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865A9-5A97-D34B-7F93-7781F87F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Highlighting Riyadh IX by LINX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A7FDB-DB10-F828-E624-96FF801B228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6E342926-1366-4A12-BE9C-CBAEAFE6F2F4}" type="datetime1">
              <a:rPr lang="en-US" smtClean="0"/>
              <a:t>12/4/2024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F9622F-D768-EB1D-2A65-E4F6B54941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US"/>
              <a:t>MENOG24 – Bernd Spiess – Transformation of Peering in Middle East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7C87B-8364-8AC1-1896-D41DAB123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9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6613ED-0462-E10F-875A-6CD484AC78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Started in</a:t>
            </a:r>
            <a:br>
              <a:rPr lang="en-US" sz="3600" dirty="0"/>
            </a:br>
            <a:r>
              <a:rPr lang="en-US" sz="3600" dirty="0"/>
              <a:t>July 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Reached 950</a:t>
            </a:r>
            <a:br>
              <a:rPr lang="en-US" sz="3600" dirty="0"/>
            </a:br>
            <a:r>
              <a:rPr lang="en-US" sz="3600" dirty="0"/>
              <a:t>Gbps in Nov!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6F87EA9-9573-B7AE-2F29-0954F815C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996" y="213770"/>
            <a:ext cx="3041013" cy="114463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995E80B-D59B-570B-3A36-382EF5C62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545" y="2033899"/>
            <a:ext cx="7322079" cy="3330036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31518440-4CCF-60B7-8B7A-ED0B0376A3F1}"/>
              </a:ext>
            </a:extLst>
          </p:cNvPr>
          <p:cNvSpPr/>
          <p:nvPr/>
        </p:nvSpPr>
        <p:spPr>
          <a:xfrm>
            <a:off x="4580545" y="1922804"/>
            <a:ext cx="2512464" cy="82466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</p:spTree>
    <p:extLst>
      <p:ext uri="{BB962C8B-B14F-4D97-AF65-F5344CB8AC3E}">
        <p14:creationId xmlns:p14="http://schemas.microsoft.com/office/powerpoint/2010/main" val="2730460881"/>
      </p:ext>
    </p:extLst>
  </p:cSld>
  <p:clrMapOvr>
    <a:masterClrMapping/>
  </p:clrMapOvr>
</p:sld>
</file>

<file path=ppt/theme/theme1.xml><?xml version="1.0" encoding="utf-8"?>
<a:theme xmlns:a="http://schemas.openxmlformats.org/drawingml/2006/main" name="DE-CIX Master light 2021">
  <a:themeElements>
    <a:clrScheme name="Farben_DE_CIX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96FA1"/>
      </a:accent1>
      <a:accent2>
        <a:srgbClr val="1C3F4D"/>
      </a:accent2>
      <a:accent3>
        <a:srgbClr val="F7DA0F"/>
      </a:accent3>
      <a:accent4>
        <a:srgbClr val="C20E1A"/>
      </a:accent4>
      <a:accent5>
        <a:srgbClr val="80A5BB"/>
      </a:accent5>
      <a:accent6>
        <a:srgbClr val="0CA0C5"/>
      </a:accent6>
      <a:hlink>
        <a:srgbClr val="096FA1"/>
      </a:hlink>
      <a:folHlink>
        <a:srgbClr val="85DFD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lIns="108000" tIns="108000" bIns="108000" rtlCol="0" anchor="ctr"/>
      <a:lstStyle>
        <a:defPPr algn="ctr">
          <a:defRPr sz="1700" dirty="0" err="1">
            <a:solidFill>
              <a:prstClr val="white"/>
            </a:solidFill>
            <a:latin typeface="BentonSans-Book"/>
            <a:cs typeface="BentonSans-Book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/>
          </a:solidFill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-CIX Master light 2021">
  <a:themeElements>
    <a:clrScheme name="Farben_DE_CIX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96FA1"/>
      </a:accent1>
      <a:accent2>
        <a:srgbClr val="1C3F4D"/>
      </a:accent2>
      <a:accent3>
        <a:srgbClr val="F7DA0F"/>
      </a:accent3>
      <a:accent4>
        <a:srgbClr val="C20E1A"/>
      </a:accent4>
      <a:accent5>
        <a:srgbClr val="80A5BB"/>
      </a:accent5>
      <a:accent6>
        <a:srgbClr val="0CA0C5"/>
      </a:accent6>
      <a:hlink>
        <a:srgbClr val="096FA1"/>
      </a:hlink>
      <a:folHlink>
        <a:srgbClr val="85DFD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lIns="108000" tIns="108000" bIns="108000" rtlCol="0" anchor="ctr"/>
      <a:lstStyle>
        <a:defPPr algn="ctr">
          <a:defRPr sz="1700" dirty="0" err="1">
            <a:solidFill>
              <a:prstClr val="white"/>
            </a:solidFill>
            <a:latin typeface="BentonSans-Book"/>
            <a:cs typeface="BentonSans-Book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/>
          </a:solidFill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DE-CIX Master light 2021">
  <a:themeElements>
    <a:clrScheme name="Benutzerdefiniert 6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96FA1"/>
      </a:accent1>
      <a:accent2>
        <a:srgbClr val="1C3F4D"/>
      </a:accent2>
      <a:accent3>
        <a:srgbClr val="F7DA0F"/>
      </a:accent3>
      <a:accent4>
        <a:srgbClr val="C20E1A"/>
      </a:accent4>
      <a:accent5>
        <a:srgbClr val="80A5BB"/>
      </a:accent5>
      <a:accent6>
        <a:srgbClr val="0CA0C5"/>
      </a:accent6>
      <a:hlink>
        <a:srgbClr val="FFFFFF"/>
      </a:hlink>
      <a:folHlink>
        <a:srgbClr val="FFFFFF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lIns="108000" tIns="108000" bIns="108000" rtlCol="0" anchor="ctr"/>
      <a:lstStyle>
        <a:defPPr algn="ctr">
          <a:defRPr sz="1700" dirty="0" err="1">
            <a:solidFill>
              <a:prstClr val="white"/>
            </a:solidFill>
            <a:latin typeface="BentonSans-Book"/>
            <a:cs typeface="BentonSans-Book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/>
          </a:solidFill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559710C2E98AB469B8681643A9B15C3" ma:contentTypeVersion="15" ma:contentTypeDescription="Ein neues Dokument erstellen." ma:contentTypeScope="" ma:versionID="b5b0964a78be763ad5490a7fa822148b">
  <xsd:schema xmlns:xsd="http://www.w3.org/2001/XMLSchema" xmlns:xs="http://www.w3.org/2001/XMLSchema" xmlns:p="http://schemas.microsoft.com/office/2006/metadata/properties" xmlns:ns2="c258840f-0257-4b4c-9494-136a5ee3b10d" xmlns:ns3="366825f0-40d0-4173-8927-d9069719afd4" targetNamespace="http://schemas.microsoft.com/office/2006/metadata/properties" ma:root="true" ma:fieldsID="c853365ed59b7acabd94cc86e042c630" ns2:_="" ns3:_="">
    <xsd:import namespace="c258840f-0257-4b4c-9494-136a5ee3b10d"/>
    <xsd:import namespace="366825f0-40d0-4173-8927-d9069719af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8840f-0257-4b4c-9494-136a5ee3b1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40f0fc11-ea70-48f4-996d-d90afcb7ad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825f0-40d0-4173-8927-d9069719afd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72619fd-d775-4028-840a-cc262c0cfc56}" ma:internalName="TaxCatchAll" ma:showField="CatchAllData" ma:web="366825f0-40d0-4173-8927-d9069719af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58840f-0257-4b4c-9494-136a5ee3b10d">
      <Terms xmlns="http://schemas.microsoft.com/office/infopath/2007/PartnerControls"/>
    </lcf76f155ced4ddcb4097134ff3c332f>
    <TaxCatchAll xmlns="366825f0-40d0-4173-8927-d9069719af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8803F6-08C2-491A-9C2F-B857FD1213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58840f-0257-4b4c-9494-136a5ee3b10d"/>
    <ds:schemaRef ds:uri="366825f0-40d0-4173-8927-d9069719af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02B6FF-8FBC-418D-927E-C60457C6881C}">
  <ds:schemaRefs>
    <ds:schemaRef ds:uri="http://schemas.microsoft.com/office/2006/metadata/properties"/>
    <ds:schemaRef ds:uri="http://schemas.microsoft.com/office/infopath/2007/PartnerControls"/>
    <ds:schemaRef ds:uri="c258840f-0257-4b4c-9494-136a5ee3b10d"/>
    <ds:schemaRef ds:uri="366825f0-40d0-4173-8927-d9069719afd4"/>
  </ds:schemaRefs>
</ds:datastoreItem>
</file>

<file path=customXml/itemProps3.xml><?xml version="1.0" encoding="utf-8"?>
<ds:datastoreItem xmlns:ds="http://schemas.openxmlformats.org/officeDocument/2006/customXml" ds:itemID="{309C7538-D0DC-4BA2-80EC-A31D2B4026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1845</Words>
  <Application>Microsoft Office PowerPoint</Application>
  <PresentationFormat>Breitbild</PresentationFormat>
  <Paragraphs>278</Paragraphs>
  <Slides>38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38</vt:i4>
      </vt:variant>
    </vt:vector>
  </HeadingPairs>
  <TitlesOfParts>
    <vt:vector size="47" baseType="lpstr">
      <vt:lpstr>ＭＳ Ｐゴシック</vt:lpstr>
      <vt:lpstr>Arial</vt:lpstr>
      <vt:lpstr>BentonSans-Book</vt:lpstr>
      <vt:lpstr>Calibri</vt:lpstr>
      <vt:lpstr>Symbol</vt:lpstr>
      <vt:lpstr>Wingdings 3</vt:lpstr>
      <vt:lpstr>DE-CIX Master light 2021</vt:lpstr>
      <vt:lpstr>1_DE-CIX Master light 2021</vt:lpstr>
      <vt:lpstr>7_DE-CIX Master light 2021</vt:lpstr>
      <vt:lpstr>PowerPoint-Präsentation</vt:lpstr>
      <vt:lpstr>5 Main Topics:</vt:lpstr>
      <vt:lpstr>PowerPoint-Präsentation</vt:lpstr>
      <vt:lpstr>Part 1: PNI Peering</vt:lpstr>
      <vt:lpstr>PNI Map</vt:lpstr>
      <vt:lpstr>Interesting to Mention</vt:lpstr>
      <vt:lpstr>PowerPoint-Präsentation</vt:lpstr>
      <vt:lpstr>Changes of the Peering Landscape in ME++?</vt:lpstr>
      <vt:lpstr>Highlighting Riyadh IX by LINX</vt:lpstr>
      <vt:lpstr>Highlighting IraqIXP</vt:lpstr>
      <vt:lpstr>ME IXP Overview - Capacities (source: peeringdb.com + overwrite with real data from homepage or known data, data from: 4.11.2023, ixp &gt;= 3 peers)</vt:lpstr>
      <vt:lpstr>ME IXP Overview – Peak Traffic (source: homepages =&gt; all time peak - where available, data from: 4.11.2023, ixp &gt;= 3 peers)</vt:lpstr>
      <vt:lpstr>ME IXP Overview – Connected ASN (source: peeringdb.com + overwrite with real data from homepage or known data, data from: 4.11.2023, ixp &gt;= 3 peers)</vt:lpstr>
      <vt:lpstr>PowerPoint-Präsentation</vt:lpstr>
      <vt:lpstr>Part 3: embedded Caches</vt:lpstr>
      <vt:lpstr>Cache Map</vt:lpstr>
      <vt:lpstr>Interesting to Mention</vt:lpstr>
      <vt:lpstr>PowerPoint-Präsentation</vt:lpstr>
      <vt:lpstr>a) Too less RPKI competence = no traffic</vt:lpstr>
      <vt:lpstr>b) No PeeringDB = no chance</vt:lpstr>
      <vt:lpstr>c) Buy or Rent of Dark Fiber</vt:lpstr>
      <vt:lpstr>d) 10G and 100G Wavelength Service</vt:lpstr>
      <vt:lpstr>d) 10G and 100G Wavelength Service</vt:lpstr>
      <vt:lpstr>e) Layer-2 Capacity Offerings</vt:lpstr>
      <vt:lpstr>f) Hypotheses from the last slides</vt:lpstr>
      <vt:lpstr>g) Influences of national Filters</vt:lpstr>
      <vt:lpstr>h) Governmental Taxes on Mbps</vt:lpstr>
      <vt:lpstr>i) Not being allowed to connect regional IXP</vt:lpstr>
      <vt:lpstr>j) National IXP without a team</vt:lpstr>
      <vt:lpstr>k) Transparency, Tools Coverage</vt:lpstr>
      <vt:lpstr>PowerPoint-Präsentation</vt:lpstr>
      <vt:lpstr>Some quick RTT Tests</vt:lpstr>
      <vt:lpstr>Example 1:</vt:lpstr>
      <vt:lpstr>Example 2:</vt:lpstr>
      <vt:lpstr>Example 3:</vt:lpstr>
      <vt:lpstr>Learnings</vt:lpstr>
      <vt:lpstr>Suggestion:</vt:lpstr>
      <vt:lpstr>PowerPoint-Präsentation</vt:lpstr>
    </vt:vector>
  </TitlesOfParts>
  <Company>DE-CIX Management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MENOG23 - Bernd Spiess</dc:title>
  <dc:creator>Bernd SPIESS</dc:creator>
  <cp:keywords>MENOG</cp:keywords>
  <cp:lastModifiedBy>Bernd Spiess</cp:lastModifiedBy>
  <cp:revision>205</cp:revision>
  <dcterms:created xsi:type="dcterms:W3CDTF">2022-11-14T18:33:22Z</dcterms:created>
  <dcterms:modified xsi:type="dcterms:W3CDTF">2024-12-04T06:02:42Z</dcterms:modified>
  <cp:category>Peering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0x0101005559710C2E98AB469B8681643A9B15C3</vt:lpwstr>
  </property>
  <property fmtid="{D5CDD505-2E9C-101B-9397-08002B2CF9AE}" pid="3" name="MSIP_Label_0549db95-76e0-4a2a-ad0f-ae7279377aec_Enabled">
    <vt:lpwstr>true</vt:lpwstr>
  </property>
  <property fmtid="{D5CDD505-2E9C-101B-9397-08002B2CF9AE}" pid="4" name="MSIP_Label_0549db95-76e0-4a2a-ad0f-ae7279377aec_SetDate">
    <vt:lpwstr>2024-11-04T07:47:08Z</vt:lpwstr>
  </property>
  <property fmtid="{D5CDD505-2E9C-101B-9397-08002B2CF9AE}" pid="5" name="MSIP_Label_0549db95-76e0-4a2a-ad0f-ae7279377aec_Method">
    <vt:lpwstr>Standard</vt:lpwstr>
  </property>
  <property fmtid="{D5CDD505-2E9C-101B-9397-08002B2CF9AE}" pid="6" name="MSIP_Label_0549db95-76e0-4a2a-ad0f-ae7279377aec_Name">
    <vt:lpwstr>Public</vt:lpwstr>
  </property>
  <property fmtid="{D5CDD505-2E9C-101B-9397-08002B2CF9AE}" pid="7" name="MSIP_Label_0549db95-76e0-4a2a-ad0f-ae7279377aec_SiteId">
    <vt:lpwstr>442d55f0-10e0-4a5d-9894-57c58a5de2c0</vt:lpwstr>
  </property>
  <property fmtid="{D5CDD505-2E9C-101B-9397-08002B2CF9AE}" pid="8" name="MSIP_Label_0549db95-76e0-4a2a-ad0f-ae7279377aec_ActionId">
    <vt:lpwstr>7e51904b-2c49-4ebc-9ad9-7be1c63222bb</vt:lpwstr>
  </property>
  <property fmtid="{D5CDD505-2E9C-101B-9397-08002B2CF9AE}" pid="9" name="MSIP_Label_0549db95-76e0-4a2a-ad0f-ae7279377aec_ContentBits">
    <vt:lpwstr>0</vt:lpwstr>
  </property>
  <property fmtid="{D5CDD505-2E9C-101B-9397-08002B2CF9AE}" pid="10" name="MediaServiceImageTags">
    <vt:lpwstr/>
  </property>
</Properties>
</file>